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83" r:id="rId2"/>
    <p:sldId id="268" r:id="rId3"/>
    <p:sldId id="270" r:id="rId4"/>
    <p:sldId id="271" r:id="rId5"/>
    <p:sldId id="257" r:id="rId6"/>
    <p:sldId id="259" r:id="rId7"/>
    <p:sldId id="266" r:id="rId8"/>
    <p:sldId id="263" r:id="rId9"/>
    <p:sldId id="264" r:id="rId10"/>
    <p:sldId id="265" r:id="rId11"/>
    <p:sldId id="267" r:id="rId12"/>
    <p:sldId id="277" r:id="rId13"/>
    <p:sldId id="272" r:id="rId14"/>
    <p:sldId id="273" r:id="rId15"/>
    <p:sldId id="274" r:id="rId16"/>
    <p:sldId id="275" r:id="rId17"/>
    <p:sldId id="276" r:id="rId18"/>
    <p:sldId id="278" r:id="rId19"/>
    <p:sldId id="280" r:id="rId20"/>
    <p:sldId id="281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79" autoAdjust="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2013B-23FA-4A0F-A479-87CC51EFB45C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9DEB2-432F-41E5-A0FA-83CDD8308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29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9DEB2-432F-41E5-A0FA-83CDD8308FB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413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20F5-62F9-430D-91DB-C617DE2B133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9F81FFF-D8D3-4275-9A67-204EC92F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20F5-62F9-430D-91DB-C617DE2B133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1FFF-D8D3-4275-9A67-204EC92F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20F5-62F9-430D-91DB-C617DE2B133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1FFF-D8D3-4275-9A67-204EC92F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20F5-62F9-430D-91DB-C617DE2B133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9F81FFF-D8D3-4275-9A67-204EC92F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20F5-62F9-430D-91DB-C617DE2B133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1FFF-D8D3-4275-9A67-204EC92F19E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20F5-62F9-430D-91DB-C617DE2B133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1FFF-D8D3-4275-9A67-204EC92F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20F5-62F9-430D-91DB-C617DE2B133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9F81FFF-D8D3-4275-9A67-204EC92F19E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20F5-62F9-430D-91DB-C617DE2B133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1FFF-D8D3-4275-9A67-204EC92F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20F5-62F9-430D-91DB-C617DE2B133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1FFF-D8D3-4275-9A67-204EC92F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20F5-62F9-430D-91DB-C617DE2B133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1FFF-D8D3-4275-9A67-204EC92F19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20F5-62F9-430D-91DB-C617DE2B133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1FFF-D8D3-4275-9A67-204EC92F19E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D620F5-62F9-430D-91DB-C617DE2B133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9F81FFF-D8D3-4275-9A67-204EC92F19E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877272"/>
            <a:ext cx="8610600" cy="720080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/>
              <a:t>Воспитатель : Андреева О.А.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260648"/>
            <a:ext cx="8178988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по сказкам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16105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62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08467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41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14982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9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6473"/>
            <a:ext cx="8582781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6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Узнай сказку по отрывку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позвала Жучка кошку….</a:t>
            </a:r>
          </a:p>
          <a:p>
            <a:r>
              <a:rPr lang="ru-RU" dirty="0"/>
              <a:t>2. лез-лез, лез-лез – никак не мог влезть и говорит: «я лучше у вас на крыше жить </a:t>
            </a:r>
            <a:r>
              <a:rPr lang="ru-RU" dirty="0" smtClean="0"/>
              <a:t>буду»</a:t>
            </a:r>
            <a:endParaRPr lang="ru-RU" dirty="0"/>
          </a:p>
          <a:p>
            <a:r>
              <a:rPr lang="ru-RU" dirty="0"/>
              <a:t>3. пришла в саму глушь, в самую чащу. </a:t>
            </a:r>
            <a:r>
              <a:rPr lang="ru-RU" dirty="0" smtClean="0"/>
              <a:t>Видит</a:t>
            </a:r>
            <a:r>
              <a:rPr lang="ru-RU" dirty="0"/>
              <a:t>, стоит избушка. Постучалась – не открывают. Толкнула она дверь, та и открылась.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62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Что говорили герои сказок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199464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389882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1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3" y="188640"/>
            <a:ext cx="3780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9014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4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6480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Угадай загадку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836712"/>
            <a:ext cx="8686800" cy="5904656"/>
          </a:xfrm>
        </p:spPr>
        <p:txBody>
          <a:bodyPr>
            <a:noAutofit/>
          </a:bodyPr>
          <a:lstStyle/>
          <a:p>
            <a:r>
              <a:rPr lang="ru-RU" sz="1800" dirty="0"/>
              <a:t>Помогла нам яблонька,</a:t>
            </a:r>
          </a:p>
          <a:p>
            <a:r>
              <a:rPr lang="ru-RU" sz="1800" dirty="0"/>
              <a:t>Помогла нам печка,</a:t>
            </a:r>
          </a:p>
          <a:p>
            <a:r>
              <a:rPr lang="ru-RU" sz="1800" dirty="0"/>
              <a:t>Помогла хорошая, голубая речка,</a:t>
            </a:r>
          </a:p>
          <a:p>
            <a:r>
              <a:rPr lang="ru-RU" sz="1800" dirty="0"/>
              <a:t>Все нам помогали, все нас укрывали,</a:t>
            </a:r>
          </a:p>
          <a:p>
            <a:r>
              <a:rPr lang="ru-RU" sz="1800" dirty="0"/>
              <a:t>К матушке и батюшке мы домой попали.</a:t>
            </a:r>
          </a:p>
          <a:p>
            <a:r>
              <a:rPr lang="ru-RU" sz="1800" dirty="0"/>
              <a:t>Кто унес братишку? Назовите книжку? </a:t>
            </a:r>
            <a:r>
              <a:rPr lang="ru-RU" sz="1800" i="1" dirty="0"/>
              <a:t>(Гуси-лебеди</a:t>
            </a:r>
            <a:r>
              <a:rPr lang="ru-RU" sz="1800" i="1" dirty="0" smtClean="0"/>
              <a:t>)</a:t>
            </a:r>
          </a:p>
          <a:p>
            <a:endParaRPr lang="ru-RU" sz="1800" dirty="0"/>
          </a:p>
          <a:p>
            <a:r>
              <a:rPr lang="ru-RU" sz="1800" dirty="0"/>
              <a:t>По тропе, шагая бодро,</a:t>
            </a:r>
          </a:p>
          <a:p>
            <a:r>
              <a:rPr lang="ru-RU" sz="1800" dirty="0"/>
              <a:t>Сами воду тащат ведра. (</a:t>
            </a:r>
            <a:r>
              <a:rPr lang="ru-RU" sz="1800" i="1" dirty="0"/>
              <a:t>«По щучьему веленью</a:t>
            </a:r>
            <a:r>
              <a:rPr lang="ru-RU" sz="1800" i="1" dirty="0" smtClean="0"/>
              <a:t>»</a:t>
            </a:r>
            <a:r>
              <a:rPr lang="ru-RU" sz="1800" dirty="0" smtClean="0"/>
              <a:t>)</a:t>
            </a:r>
          </a:p>
          <a:p>
            <a:endParaRPr lang="ru-RU" sz="1800" dirty="0"/>
          </a:p>
          <a:p>
            <a:r>
              <a:rPr lang="ru-RU" sz="1800" dirty="0" smtClean="0"/>
              <a:t>Отворили </a:t>
            </a:r>
            <a:r>
              <a:rPr lang="ru-RU" sz="1800" dirty="0"/>
              <a:t>дверь козлята,</a:t>
            </a:r>
          </a:p>
          <a:p>
            <a:r>
              <a:rPr lang="ru-RU" sz="1800" dirty="0"/>
              <a:t>И пропали все куда-то(</a:t>
            </a:r>
            <a:r>
              <a:rPr lang="ru-RU" sz="1800" i="1" dirty="0"/>
              <a:t>«Волк и семеро козлят</a:t>
            </a:r>
            <a:r>
              <a:rPr lang="ru-RU" sz="1800" i="1" dirty="0" smtClean="0"/>
              <a:t>»</a:t>
            </a:r>
            <a:r>
              <a:rPr lang="ru-RU" sz="1800" dirty="0" smtClean="0"/>
              <a:t>)</a:t>
            </a:r>
          </a:p>
          <a:p>
            <a:endParaRPr lang="ru-RU" sz="1800" dirty="0"/>
          </a:p>
          <a:p>
            <a:r>
              <a:rPr lang="ru-RU" sz="1800" dirty="0" smtClean="0"/>
              <a:t>Сидит </a:t>
            </a:r>
            <a:r>
              <a:rPr lang="ru-RU" sz="1800" dirty="0"/>
              <a:t>в корзинке девочка</a:t>
            </a:r>
          </a:p>
          <a:p>
            <a:r>
              <a:rPr lang="ru-RU" sz="1800" dirty="0"/>
              <a:t>У мишки за спиной.</a:t>
            </a:r>
          </a:p>
          <a:p>
            <a:r>
              <a:rPr lang="ru-RU" sz="1800" dirty="0"/>
              <a:t>Он, сам того не ведая,</a:t>
            </a:r>
          </a:p>
          <a:p>
            <a:r>
              <a:rPr lang="ru-RU" sz="1800" dirty="0"/>
              <a:t>Несет ее домой. … (</a:t>
            </a:r>
            <a:r>
              <a:rPr lang="ru-RU" sz="1800" i="1" dirty="0"/>
              <a:t>«Маша и медведь</a:t>
            </a:r>
            <a:r>
              <a:rPr lang="ru-RU" sz="1800" i="1" dirty="0" smtClean="0"/>
              <a:t>»</a:t>
            </a:r>
            <a:r>
              <a:rPr lang="ru-RU" sz="1800" dirty="0" smtClean="0"/>
              <a:t>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1287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900" dirty="0"/>
              <a:t>Надо курочке бежать</a:t>
            </a:r>
          </a:p>
          <a:p>
            <a:r>
              <a:rPr lang="ru-RU" sz="1900" dirty="0"/>
              <a:t>Петушка скорей спасать</a:t>
            </a:r>
          </a:p>
          <a:p>
            <a:r>
              <a:rPr lang="ru-RU" sz="1900" dirty="0"/>
              <a:t>Он так торопился,</a:t>
            </a:r>
          </a:p>
          <a:p>
            <a:r>
              <a:rPr lang="ru-RU" sz="1900" dirty="0"/>
              <a:t>Бедный, подавился. («Петушок и бобовое зернышко</a:t>
            </a:r>
            <a:r>
              <a:rPr lang="ru-RU" sz="1900" dirty="0" smtClean="0"/>
              <a:t>»)</a:t>
            </a:r>
          </a:p>
          <a:p>
            <a:endParaRPr lang="ru-RU" sz="1900" dirty="0"/>
          </a:p>
          <a:p>
            <a:r>
              <a:rPr lang="ru-RU" sz="1900" dirty="0"/>
              <a:t>Ах ты, Петя-простота,</a:t>
            </a:r>
          </a:p>
          <a:p>
            <a:r>
              <a:rPr lang="ru-RU" sz="1900" dirty="0"/>
              <a:t>Сплоховал немножко:</a:t>
            </a:r>
          </a:p>
          <a:p>
            <a:r>
              <a:rPr lang="ru-RU" sz="1900" dirty="0"/>
              <a:t>Не послушался кота,</a:t>
            </a:r>
          </a:p>
          <a:p>
            <a:r>
              <a:rPr lang="ru-RU" sz="1900" dirty="0"/>
              <a:t>Выглянул в окошко. («Кот, петух и лиса»)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63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1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5. Продолжи имя персонажа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3960440" cy="4724400"/>
          </a:xfrm>
        </p:spPr>
        <p:txBody>
          <a:bodyPr>
            <a:normAutofit fontScale="92500"/>
          </a:bodyPr>
          <a:lstStyle/>
          <a:p>
            <a:r>
              <a:rPr lang="ru-RU" dirty="0"/>
              <a:t>Царевна … (лягушка)</a:t>
            </a:r>
          </a:p>
          <a:p>
            <a:r>
              <a:rPr lang="ru-RU" dirty="0"/>
              <a:t>Гуси (лебеди)</a:t>
            </a:r>
          </a:p>
          <a:p>
            <a:r>
              <a:rPr lang="ru-RU" dirty="0"/>
              <a:t>Серый (волк)</a:t>
            </a:r>
          </a:p>
          <a:p>
            <a:r>
              <a:rPr lang="ru-RU" dirty="0"/>
              <a:t>Мишка (косолапый)</a:t>
            </a:r>
          </a:p>
          <a:p>
            <a:r>
              <a:rPr lang="ru-RU" dirty="0"/>
              <a:t>Зайка (побегай-ка)</a:t>
            </a:r>
          </a:p>
          <a:p>
            <a:r>
              <a:rPr lang="ru-RU" dirty="0"/>
              <a:t>Василиса (Прекрасная)</a:t>
            </a:r>
          </a:p>
          <a:p>
            <a:r>
              <a:rPr lang="ru-RU" dirty="0"/>
              <a:t>Сивка (Бурка)</a:t>
            </a:r>
          </a:p>
          <a:p>
            <a:r>
              <a:rPr lang="ru-RU" dirty="0"/>
              <a:t>Кощей (бессмертный)</a:t>
            </a:r>
          </a:p>
          <a:p>
            <a:r>
              <a:rPr lang="ru-RU" dirty="0"/>
              <a:t>Петушок (Золотой гребешок)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116455"/>
            <a:ext cx="5067300" cy="369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97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Узнай </a:t>
            </a:r>
            <a:r>
              <a:rPr lang="ru-RU" sz="31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по иллюстрации</a:t>
            </a:r>
            <a:r>
              <a:rPr lang="ru-RU" sz="32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(Кто был героями </a:t>
            </a:r>
            <a:r>
              <a:rPr lang="ru-RU" sz="22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сказки?</a:t>
            </a:r>
            <a:r>
              <a:rPr lang="ru-RU" sz="24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631185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0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6. Разберите картинки по сказкам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75856" y="1600200"/>
            <a:ext cx="5715744" cy="472440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1 набор: Миска, кровать– «Три медведя»</a:t>
            </a:r>
          </a:p>
          <a:p>
            <a:r>
              <a:rPr lang="ru-RU" dirty="0"/>
              <a:t>2 набор: Петух, избушка – «</a:t>
            </a:r>
            <a:r>
              <a:rPr lang="ru-RU" dirty="0" err="1"/>
              <a:t>Заюшкина</a:t>
            </a:r>
            <a:r>
              <a:rPr lang="ru-RU" dirty="0"/>
              <a:t> избушка»</a:t>
            </a:r>
          </a:p>
          <a:p>
            <a:r>
              <a:rPr lang="ru-RU" dirty="0"/>
              <a:t>3 набор: Избушка на курьих ножках, печка, река – «Гуси-лебеди»</a:t>
            </a:r>
          </a:p>
          <a:p>
            <a:r>
              <a:rPr lang="ru-RU" dirty="0"/>
              <a:t>4 набор: Дом, лягушка, волк – «Теремок»</a:t>
            </a:r>
          </a:p>
          <a:p>
            <a:r>
              <a:rPr lang="ru-RU" dirty="0"/>
              <a:t> 5 набор: Рыба, прорубь, тесто – «Лисичка – сестричка и серый волк»</a:t>
            </a:r>
          </a:p>
          <a:p>
            <a:r>
              <a:rPr lang="ru-RU" dirty="0"/>
              <a:t> 6 набор: Лужа в форме копытца, Сестрица-Аленушка –                                                  «Сестрица Алёнушка и братец Иванушка»</a:t>
            </a:r>
          </a:p>
          <a:p>
            <a:r>
              <a:rPr lang="ru-RU" dirty="0"/>
              <a:t>7 набор: Печь, щука, ведра – «По щучьему велению»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6" y="2924944"/>
            <a:ext cx="162117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4" y="1124744"/>
            <a:ext cx="191590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657" y="1132463"/>
            <a:ext cx="1615592" cy="193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04" y="2564904"/>
            <a:ext cx="2019198" cy="225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4" y="3051313"/>
            <a:ext cx="16224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04" y="4581128"/>
            <a:ext cx="1581959" cy="212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02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88640"/>
            <a:ext cx="4909369" cy="636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61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00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9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76263"/>
            <a:ext cx="809625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1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615950"/>
            <a:ext cx="7510463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98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35013"/>
            <a:ext cx="7632700" cy="539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4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917101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9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6022140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8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470588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2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499</TotalTime>
  <Words>317</Words>
  <Application>Microsoft Office PowerPoint</Application>
  <PresentationFormat>Экран (4:3)</PresentationFormat>
  <Paragraphs>54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Воспитатель : Андреева О.А.</vt:lpstr>
      <vt:lpstr>1. Узнай сказку по иллюстрации (Кто был героями сказки?)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Узнай сказку по отрывку</vt:lpstr>
      <vt:lpstr>3. Что говорили герои сказок</vt:lpstr>
      <vt:lpstr>Презентация PowerPoint</vt:lpstr>
      <vt:lpstr>4. Угадай загадку</vt:lpstr>
      <vt:lpstr>Презентация PowerPoint</vt:lpstr>
      <vt:lpstr>Презентация PowerPoint</vt:lpstr>
      <vt:lpstr>5. Продолжи имя персонажа </vt:lpstr>
      <vt:lpstr>6. Разберите картинки по сказкам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23</cp:revision>
  <dcterms:created xsi:type="dcterms:W3CDTF">2018-04-01T01:24:23Z</dcterms:created>
  <dcterms:modified xsi:type="dcterms:W3CDTF">2022-03-14T15:03:40Z</dcterms:modified>
</cp:coreProperties>
</file>