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2" r:id="rId4"/>
    <p:sldId id="270" r:id="rId5"/>
    <p:sldId id="273" r:id="rId6"/>
    <p:sldId id="274" r:id="rId7"/>
    <p:sldId id="266" r:id="rId8"/>
    <p:sldId id="271" r:id="rId9"/>
    <p:sldId id="268" r:id="rId10"/>
    <p:sldId id="265" r:id="rId11"/>
    <p:sldId id="27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667" y="3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papik.pro/uploads/posts/2022-05/1653718791_33-papik-pro-p-s-dnem-rozhdeniya-permskii-krai-risunki-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1126" y="908720"/>
            <a:ext cx="7872874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674" y="0"/>
            <a:ext cx="91856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https://fsd.multiurok.ru/html/2020/08/07/s_5f2d380b2d18e/s1505713_0_2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4093" y="129233"/>
            <a:ext cx="3564396" cy="2376264"/>
          </a:xfrm>
          <a:prstGeom prst="rect">
            <a:avLst/>
          </a:prstGeom>
          <a:noFill/>
        </p:spPr>
      </p:pic>
      <p:pic>
        <p:nvPicPr>
          <p:cNvPr id="26630" name="Picture 6" descr="https://biblio-kiyas.udm.muzkult.ru/media/2020/11/30/1244823013/8.jpg"/>
          <p:cNvPicPr>
            <a:picLocks noChangeAspect="1" noChangeArrowheads="1"/>
          </p:cNvPicPr>
          <p:nvPr/>
        </p:nvPicPr>
        <p:blipFill>
          <a:blip r:embed="rId4" cstate="print"/>
          <a:srcRect l="5116" t="9525" r="4114" b="7975"/>
          <a:stretch>
            <a:fillRect/>
          </a:stretch>
        </p:blipFill>
        <p:spPr bwMode="auto">
          <a:xfrm>
            <a:off x="4670648" y="404664"/>
            <a:ext cx="4380487" cy="5256584"/>
          </a:xfrm>
          <a:prstGeom prst="rect">
            <a:avLst/>
          </a:prstGeom>
          <a:noFill/>
        </p:spPr>
      </p:pic>
      <p:pic>
        <p:nvPicPr>
          <p:cNvPr id="26632" name="Picture 8" descr="https://static.tildacdn.com/tild3130-3666-4334-b532-666166356631/_.jpg"/>
          <p:cNvPicPr>
            <a:picLocks noChangeAspect="1" noChangeArrowheads="1"/>
          </p:cNvPicPr>
          <p:nvPr/>
        </p:nvPicPr>
        <p:blipFill>
          <a:blip r:embed="rId5" cstate="print"/>
          <a:srcRect l="14141" t="9641" r="10656"/>
          <a:stretch>
            <a:fillRect/>
          </a:stretch>
        </p:blipFill>
        <p:spPr bwMode="auto">
          <a:xfrm>
            <a:off x="963849" y="3176319"/>
            <a:ext cx="3505948" cy="28083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1680" y="2564904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andara" pitchFamily="34" charset="0"/>
              </a:rPr>
              <a:t>ТАБАНИ</a:t>
            </a:r>
            <a:endParaRPr lang="ru-RU" sz="32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6165304"/>
            <a:ext cx="2906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ПЕЛЬМЕНИ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2200" y="5949280"/>
            <a:ext cx="2101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andara" pitchFamily="34" charset="0"/>
              </a:rPr>
              <a:t>ПЕРЕПЕЧИ</a:t>
            </a:r>
            <a:endParaRPr lang="ru-RU" sz="3200" b="1" dirty="0">
              <a:solidFill>
                <a:srgbClr val="C00000"/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Screenshot_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0169" y="44624"/>
            <a:ext cx="5875709" cy="519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5157192"/>
            <a:ext cx="73448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Candara" pitchFamily="34" charset="0"/>
              </a:rPr>
              <a:t>Любой народ по-своему велик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Candara" pitchFamily="34" charset="0"/>
              </a:rPr>
              <a:t>Бесценен вклад, его наследство вековое,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Candara" pitchFamily="34" charset="0"/>
              </a:rPr>
              <a:t>Так сбережем свою культуру и язык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Candara" pitchFamily="34" charset="0"/>
              </a:rPr>
              <a:t>Как самое на свете дорогое!</a:t>
            </a:r>
            <a:endParaRPr lang="ru-RU" sz="2600" b="1" dirty="0">
              <a:solidFill>
                <a:srgbClr val="C0000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757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177"/>
            <a:ext cx="9144000" cy="685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Пермский_кра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3" r="7645" b="16386"/>
          <a:stretch>
            <a:fillRect/>
          </a:stretch>
        </p:blipFill>
        <p:spPr bwMode="auto">
          <a:xfrm>
            <a:off x="2123728" y="260648"/>
            <a:ext cx="4789469" cy="348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i (2).jf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9" t="5243" r="2129"/>
          <a:stretch>
            <a:fillRect/>
          </a:stretch>
        </p:blipFill>
        <p:spPr bwMode="auto">
          <a:xfrm>
            <a:off x="1187624" y="3573016"/>
            <a:ext cx="720080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AutoShape 2" descr="https://cdn.create.vista.com/api/media/small/48654407/stock-vector-outline-map-of-perm-kr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7506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0293"/>
            <a:ext cx="9180512" cy="686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1238763">
            <a:off x="1035800" y="-41419"/>
            <a:ext cx="810510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0" dirty="0" smtClean="0">
                <a:solidFill>
                  <a:srgbClr val="C00000"/>
                </a:solidFill>
                <a:latin typeface="Candara" pitchFamily="34" charset="0"/>
              </a:rPr>
              <a:t>Удмурты</a:t>
            </a:r>
            <a:endParaRPr lang="ru-RU" sz="16000" dirty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19460" name="Picture 4" descr="http://almode.ru/uploads/posts/2021-03/1615870956_2-p-natsionalnii-kostyum-udmurtov-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30288" y="2996952"/>
            <a:ext cx="6919816" cy="3600400"/>
          </a:xfrm>
          <a:prstGeom prst="rect">
            <a:avLst/>
          </a:prstGeom>
          <a:noFill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666" y="2924944"/>
            <a:ext cx="1656184" cy="352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1238763">
            <a:off x="1424755" y="181364"/>
            <a:ext cx="6854762" cy="2437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ru-RU" sz="9600" dirty="0" smtClean="0">
                <a:solidFill>
                  <a:srgbClr val="C00000"/>
                </a:solidFill>
                <a:latin typeface="Candara" pitchFamily="34" charset="0"/>
              </a:rPr>
              <a:t>Удмуртские </a:t>
            </a:r>
          </a:p>
          <a:p>
            <a:pPr algn="ctr">
              <a:lnSpc>
                <a:spcPts val="9000"/>
              </a:lnSpc>
            </a:pPr>
            <a:r>
              <a:rPr lang="ru-RU" sz="9600" dirty="0" smtClean="0">
                <a:solidFill>
                  <a:srgbClr val="C00000"/>
                </a:solidFill>
                <a:latin typeface="Candara" pitchFamily="34" charset="0"/>
              </a:rPr>
              <a:t>  посиделки</a:t>
            </a:r>
            <a:endParaRPr lang="ru-RU" sz="9600" dirty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8" name="Picture 4" descr="https://cdn.culture.ru/images/6f12869c-9768-5985-a389-6d9df091df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708920"/>
            <a:ext cx="5616624" cy="3986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User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80512" cy="68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Screenshot_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95659"/>
            <a:ext cx="3476410" cy="270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Screenshot_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349"/>
            <a:ext cx="5105400" cy="509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8184" y="188640"/>
            <a:ext cx="29158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Candara" pitchFamily="34" charset="0"/>
              </a:rPr>
              <a:t>По удмуртским обычаям гостей встречают – хлебом с маслом.</a:t>
            </a:r>
          </a:p>
          <a:p>
            <a:r>
              <a:rPr lang="ru-RU" sz="3000" b="1" dirty="0" smtClean="0">
                <a:solidFill>
                  <a:srgbClr val="C00000"/>
                </a:solidFill>
                <a:latin typeface="Candara" pitchFamily="34" charset="0"/>
              </a:rPr>
              <a:t>«Пусть ваша жизнь течёт как по маслу!»</a:t>
            </a:r>
            <a:endParaRPr lang="ru-RU" sz="3000" b="1" dirty="0">
              <a:solidFill>
                <a:srgbClr val="C0000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0961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User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80512" cy="68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Screenshot_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60648"/>
            <a:ext cx="7882267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5158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5358"/>
            <a:ext cx="9180512" cy="69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sever.foma.ru/wp-content/uploads/2021/01/vyatka_kostyumi_udm_m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17129"/>
            <a:ext cx="4176464" cy="6964389"/>
          </a:xfrm>
          <a:prstGeom prst="rect">
            <a:avLst/>
          </a:prstGeom>
          <a:noFill/>
        </p:spPr>
      </p:pic>
      <p:pic>
        <p:nvPicPr>
          <p:cNvPr id="7" name="Picture 6" descr="https://sever.foma.ru/wp-content/uploads/2021/01/vyatka_kostyumi_udm_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2369" y="17129"/>
            <a:ext cx="4172335" cy="69575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https://www.finnougoria.ru/upload/iblock/d98/udmurtian_wor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77072"/>
            <a:ext cx="4056723" cy="2707060"/>
          </a:xfrm>
          <a:prstGeom prst="rect">
            <a:avLst/>
          </a:prstGeom>
          <a:noFill/>
        </p:spPr>
      </p:pic>
      <p:pic>
        <p:nvPicPr>
          <p:cNvPr id="28676" name="Picture 4" descr="https://russkiymir.ru/export/sites/default/russkiymir/ru/catalogue/russia/photo/Udmur/Udmur_narp21.jpg"/>
          <p:cNvPicPr>
            <a:picLocks noChangeAspect="1" noChangeArrowheads="1"/>
          </p:cNvPicPr>
          <p:nvPr/>
        </p:nvPicPr>
        <p:blipFill>
          <a:blip r:embed="rId4" cstate="print"/>
          <a:srcRect l="7560" t="15120" r="5501" b="7601"/>
          <a:stretch>
            <a:fillRect/>
          </a:stretch>
        </p:blipFill>
        <p:spPr bwMode="auto">
          <a:xfrm>
            <a:off x="972949" y="3055261"/>
            <a:ext cx="4089000" cy="2726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21364240">
            <a:off x="5268619" y="2270431"/>
            <a:ext cx="4078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Candara" pitchFamily="34" charset="0"/>
              </a:rPr>
              <a:t>Удмуртские</a:t>
            </a:r>
          </a:p>
          <a:p>
            <a:r>
              <a:rPr lang="ru-RU" sz="4800" b="1" dirty="0" smtClean="0">
                <a:solidFill>
                  <a:srgbClr val="C00000"/>
                </a:solidFill>
                <a:latin typeface="Candara" pitchFamily="34" charset="0"/>
              </a:rPr>
              <a:t> ремесла</a:t>
            </a:r>
            <a:endParaRPr lang="ru-RU" sz="48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28674" name="Picture 2" descr="https://www.finnougoria.ru/upload/iblock/fb3/8477e3d5c52faf45bbb9125b870b2b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8076" y="404664"/>
            <a:ext cx="4704271" cy="1944216"/>
          </a:xfrm>
          <a:prstGeom prst="rect">
            <a:avLst/>
          </a:prstGeom>
          <a:noFill/>
        </p:spPr>
      </p:pic>
      <p:pic>
        <p:nvPicPr>
          <p:cNvPr id="28680" name="Picture 8" descr="https://www.finnougoria.ru/upload/iblock/d2a/%D1%83%D0%B4%D0%BC%D1%83%D1%80.JPG"/>
          <p:cNvPicPr>
            <a:picLocks noChangeAspect="1" noChangeArrowheads="1"/>
          </p:cNvPicPr>
          <p:nvPr/>
        </p:nvPicPr>
        <p:blipFill>
          <a:blip r:embed="rId6" cstate="print"/>
          <a:srcRect t="6667" r="7382" b="3989"/>
          <a:stretch>
            <a:fillRect/>
          </a:stretch>
        </p:blipFill>
        <p:spPr bwMode="auto">
          <a:xfrm>
            <a:off x="972949" y="111802"/>
            <a:ext cx="3239011" cy="26465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332656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Candara" pitchFamily="34" charset="0"/>
              </a:rPr>
              <a:t>Игры удмуртов «НЕБЫЛЬТОК»</a:t>
            </a:r>
            <a:endParaRPr lang="ru-RU" sz="40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8195" name="Picture 3" descr="C:\Users\User\Desktop\Screenshot_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450" y="1233488"/>
            <a:ext cx="8011187" cy="507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57</Words>
  <Application>Microsoft Office PowerPoint</Application>
  <PresentationFormat>Экран (4:3)</PresentationFormat>
  <Paragraphs>15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Шардина</cp:lastModifiedBy>
  <cp:revision>12</cp:revision>
  <dcterms:created xsi:type="dcterms:W3CDTF">2022-12-06T12:37:09Z</dcterms:created>
  <dcterms:modified xsi:type="dcterms:W3CDTF">2022-12-07T19:18:26Z</dcterms:modified>
</cp:coreProperties>
</file>