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6" d="100"/>
          <a:sy n="76" d="100"/>
        </p:scale>
        <p:origin x="917" y="67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image" Target="../media/image11.e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C12BFB-C845-49B7-8D5F-84DB30F2114D}" type="datetimeFigureOut">
              <a:rPr lang="ru-RU" smtClean="0"/>
              <a:t>03.01.2023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B257F5-9788-4A0F-99CA-B08A78DF91C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207794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C12BFB-C845-49B7-8D5F-84DB30F2114D}" type="datetimeFigureOut">
              <a:rPr lang="ru-RU" smtClean="0"/>
              <a:t>03.01.2023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B257F5-9788-4A0F-99CA-B08A78DF91C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8540176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C12BFB-C845-49B7-8D5F-84DB30F2114D}" type="datetimeFigureOut">
              <a:rPr lang="ru-RU" smtClean="0"/>
              <a:t>03.01.2023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B257F5-9788-4A0F-99CA-B08A78DF91C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552970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C12BFB-C845-49B7-8D5F-84DB30F2114D}" type="datetimeFigureOut">
              <a:rPr lang="ru-RU" smtClean="0"/>
              <a:t>03.01.2023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B257F5-9788-4A0F-99CA-B08A78DF91C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900057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C12BFB-C845-49B7-8D5F-84DB30F2114D}" type="datetimeFigureOut">
              <a:rPr lang="ru-RU" smtClean="0"/>
              <a:t>03.01.2023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B257F5-9788-4A0F-99CA-B08A78DF91C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706749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C12BFB-C845-49B7-8D5F-84DB30F2114D}" type="datetimeFigureOut">
              <a:rPr lang="ru-RU" smtClean="0"/>
              <a:t>03.01.2023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B257F5-9788-4A0F-99CA-B08A78DF91C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669718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C12BFB-C845-49B7-8D5F-84DB30F2114D}" type="datetimeFigureOut">
              <a:rPr lang="ru-RU" smtClean="0"/>
              <a:t>03.01.2023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B257F5-9788-4A0F-99CA-B08A78DF91C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428557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C12BFB-C845-49B7-8D5F-84DB30F2114D}" type="datetimeFigureOut">
              <a:rPr lang="ru-RU" smtClean="0"/>
              <a:t>03.01.2023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B257F5-9788-4A0F-99CA-B08A78DF91C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943269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C12BFB-C845-49B7-8D5F-84DB30F2114D}" type="datetimeFigureOut">
              <a:rPr lang="ru-RU" smtClean="0"/>
              <a:t>03.01.2023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B257F5-9788-4A0F-99CA-B08A78DF91C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200528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C12BFB-C845-49B7-8D5F-84DB30F2114D}" type="datetimeFigureOut">
              <a:rPr lang="ru-RU" smtClean="0"/>
              <a:t>03.01.2023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B257F5-9788-4A0F-99CA-B08A78DF91C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592183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C12BFB-C845-49B7-8D5F-84DB30F2114D}" type="datetimeFigureOut">
              <a:rPr lang="ru-RU" smtClean="0"/>
              <a:t>03.01.2023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B257F5-9788-4A0F-99CA-B08A78DF91C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944568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C12BFB-C845-49B7-8D5F-84DB30F2114D}" type="datetimeFigureOut">
              <a:rPr lang="ru-RU" smtClean="0"/>
              <a:t>03.01.2023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AB257F5-9788-4A0F-99CA-B08A78DF91C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053177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2.emf"/><Relationship Id="rId5" Type="http://schemas.openxmlformats.org/officeDocument/2006/relationships/oleObject" Target="../embeddings/oleObject2.bin"/><Relationship Id="rId4" Type="http://schemas.openxmlformats.org/officeDocument/2006/relationships/image" Target="../media/image11.emf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4" descr="0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-19050"/>
            <a:ext cx="9144000" cy="6877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9" name="Text Box 5"/>
          <p:cNvSpPr txBox="1">
            <a:spLocks noChangeArrowheads="1"/>
          </p:cNvSpPr>
          <p:nvPr/>
        </p:nvSpPr>
        <p:spPr bwMode="auto">
          <a:xfrm>
            <a:off x="1752600" y="1676401"/>
            <a:ext cx="8610600" cy="19389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  <a:buNone/>
            </a:pPr>
            <a:r>
              <a:rPr lang="ru-RU" altLang="ru-RU" sz="4000" i="1">
                <a:solidFill>
                  <a:srgbClr val="0000FF"/>
                </a:solidFill>
                <a:latin typeface="Monotype Corsiva" panose="03010101010201010101" pitchFamily="66" charset="0"/>
              </a:rPr>
              <a:t>Использование электронных образовательных платформ как средство повышения качества образования.</a:t>
            </a:r>
            <a:endParaRPr lang="ru-RU" altLang="ru-RU" sz="4000" i="1" dirty="0">
              <a:solidFill>
                <a:srgbClr val="0000FF"/>
              </a:solidFill>
              <a:latin typeface="Monotype Corsiva" panose="03010101010201010101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102161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652663" cy="71171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08654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graphicFrame>
        <p:nvGraphicFramePr>
          <p:cNvPr id="4" name="Объект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718305"/>
              </p:ext>
            </p:extLst>
          </p:nvPr>
        </p:nvGraphicFramePr>
        <p:xfrm>
          <a:off x="500743" y="65112"/>
          <a:ext cx="4800600" cy="67928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8" name="Acrobat Document" r:id="rId3" imgW="5667300" imgH="8019870" progId="AcroExch.Document.DC">
                  <p:embed/>
                </p:oleObj>
              </mc:Choice>
              <mc:Fallback>
                <p:oleObj name="Acrobat Document" r:id="rId3" imgW="5667300" imgH="8019870" progId="AcroExch.Document.DC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500743" y="65112"/>
                        <a:ext cx="4800600" cy="67928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Объект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85817254"/>
              </p:ext>
            </p:extLst>
          </p:nvPr>
        </p:nvGraphicFramePr>
        <p:xfrm>
          <a:off x="6172201" y="40883"/>
          <a:ext cx="4822370" cy="682369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9" name="Acrobat Document" r:id="rId5" imgW="5667300" imgH="8019870" progId="AcroExch.Document.DC">
                  <p:embed/>
                </p:oleObj>
              </mc:Choice>
              <mc:Fallback>
                <p:oleObj name="Acrobat Document" r:id="rId5" imgW="5667300" imgH="8019870" progId="AcroExch.Document.DC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6172201" y="40883"/>
                        <a:ext cx="4822370" cy="682369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52374237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4245" y="0"/>
            <a:ext cx="12216245" cy="68716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0298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0782"/>
            <a:ext cx="12155054" cy="68372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69479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08786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55104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23025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487564" cy="70242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20573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161818" cy="74035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36119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0"/>
            <a:ext cx="1219199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6141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21</TotalTime>
  <Words>10</Words>
  <Application>Microsoft Office PowerPoint</Application>
  <PresentationFormat>Широкоэкранный</PresentationFormat>
  <Paragraphs>1</Paragraphs>
  <Slides>11</Slides>
  <Notes>0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7" baseType="lpstr">
      <vt:lpstr>Arial</vt:lpstr>
      <vt:lpstr>Calibri</vt:lpstr>
      <vt:lpstr>Calibri Light</vt:lpstr>
      <vt:lpstr>Monotype Corsiva</vt:lpstr>
      <vt:lpstr>Тема Office</vt:lpstr>
      <vt:lpstr>Acrobat Document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admin</dc:creator>
  <cp:lastModifiedBy>admin</cp:lastModifiedBy>
  <cp:revision>5</cp:revision>
  <dcterms:created xsi:type="dcterms:W3CDTF">2022-12-12T20:11:24Z</dcterms:created>
  <dcterms:modified xsi:type="dcterms:W3CDTF">2023-01-03T04:13:35Z</dcterms:modified>
</cp:coreProperties>
</file>