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6417-83EF-472B-8F43-261D02A3C729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38BB-64BF-498C-90D3-B2D0A972A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16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6417-83EF-472B-8F43-261D02A3C729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38BB-64BF-498C-90D3-B2D0A972A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53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6417-83EF-472B-8F43-261D02A3C729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38BB-64BF-498C-90D3-B2D0A972A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1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6417-83EF-472B-8F43-261D02A3C729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38BB-64BF-498C-90D3-B2D0A972A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46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6417-83EF-472B-8F43-261D02A3C729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38BB-64BF-498C-90D3-B2D0A972A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3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6417-83EF-472B-8F43-261D02A3C729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38BB-64BF-498C-90D3-B2D0A972A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8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6417-83EF-472B-8F43-261D02A3C729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38BB-64BF-498C-90D3-B2D0A972A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16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6417-83EF-472B-8F43-261D02A3C729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38BB-64BF-498C-90D3-B2D0A972A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0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6417-83EF-472B-8F43-261D02A3C729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38BB-64BF-498C-90D3-B2D0A972A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508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6417-83EF-472B-8F43-261D02A3C729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38BB-64BF-498C-90D3-B2D0A972A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26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6417-83EF-472B-8F43-261D02A3C729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38BB-64BF-498C-90D3-B2D0A972A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62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76417-83EF-472B-8F43-261D02A3C729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C38BB-64BF-498C-90D3-B2D0A972A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41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5088" y="226251"/>
            <a:ext cx="9144000" cy="23876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Проект на тему: «Кабинет начальной школы» 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87384" y="4863910"/>
            <a:ext cx="3160776" cy="1994090"/>
          </a:xfrm>
        </p:spPr>
        <p:txBody>
          <a:bodyPr/>
          <a:lstStyle/>
          <a:p>
            <a:r>
              <a:rPr lang="ru-RU" dirty="0" smtClean="0"/>
              <a:t>Выполнила студентка Ш-41 группы </a:t>
            </a:r>
          </a:p>
          <a:p>
            <a:r>
              <a:rPr lang="ru-RU" dirty="0" smtClean="0"/>
              <a:t>Усатая Виктория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84" y="3127251"/>
            <a:ext cx="4777603" cy="347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176623" cy="6788024"/>
          </a:xfrm>
        </p:spPr>
      </p:pic>
    </p:spTree>
    <p:extLst>
      <p:ext uri="{BB962C8B-B14F-4D97-AF65-F5344CB8AC3E}">
        <p14:creationId xmlns:p14="http://schemas.microsoft.com/office/powerpoint/2010/main" val="55504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320" y="1782445"/>
            <a:ext cx="10756392" cy="337477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Информационная </a:t>
            </a:r>
            <a:r>
              <a:rPr lang="ru-RU" b="1" dirty="0">
                <a:solidFill>
                  <a:srgbClr val="00B0F0"/>
                </a:solidFill>
              </a:rPr>
              <a:t>зона:</a:t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dirty="0"/>
              <a:t>В </a:t>
            </a:r>
            <a:r>
              <a:rPr lang="ru-RU" dirty="0" smtClean="0"/>
              <a:t>информационной </a:t>
            </a:r>
            <a:r>
              <a:rPr lang="ru-RU" dirty="0"/>
              <a:t>зоне </a:t>
            </a:r>
            <a:r>
              <a:rPr lang="ru-RU" dirty="0" smtClean="0"/>
              <a:t>должна </a:t>
            </a:r>
            <a:r>
              <a:rPr lang="ru-RU" dirty="0"/>
              <a:t>быть </a:t>
            </a:r>
            <a:r>
              <a:rPr lang="ru-RU" dirty="0" smtClean="0"/>
              <a:t>расположена следующая информация: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для родителей; о здоровом образе жизни; о ППД; об основах безопасности жизнедеятельности; о данном классе( список класса, актив класса, дни рождения и </a:t>
            </a:r>
            <a:r>
              <a:rPr lang="ru-RU" dirty="0" err="1" smtClean="0"/>
              <a:t>т.д</a:t>
            </a:r>
            <a:r>
              <a:rPr lang="ru-RU" dirty="0" smtClean="0"/>
              <a:t>); символика страны края.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232" y="5870448"/>
            <a:ext cx="10469880" cy="306514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86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2" y="938657"/>
            <a:ext cx="10902696" cy="5132224"/>
          </a:xfrm>
        </p:spPr>
      </p:pic>
    </p:spTree>
    <p:extLst>
      <p:ext uri="{BB962C8B-B14F-4D97-AF65-F5344CB8AC3E}">
        <p14:creationId xmlns:p14="http://schemas.microsoft.com/office/powerpoint/2010/main" val="31028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307" y="152272"/>
            <a:ext cx="7561385" cy="6481187"/>
          </a:xfrm>
        </p:spPr>
      </p:pic>
    </p:spTree>
    <p:extLst>
      <p:ext uri="{BB962C8B-B14F-4D97-AF65-F5344CB8AC3E}">
        <p14:creationId xmlns:p14="http://schemas.microsoft.com/office/powerpoint/2010/main" val="19297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1840" cy="470979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Зеленая </a:t>
            </a:r>
            <a:r>
              <a:rPr lang="ru-RU" b="1" dirty="0">
                <a:solidFill>
                  <a:srgbClr val="00B0F0"/>
                </a:solidFill>
              </a:rPr>
              <a:t>зона:</a:t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dirty="0" smtClean="0"/>
              <a:t>Должна содержать: </a:t>
            </a:r>
            <a:br>
              <a:rPr lang="ru-RU" dirty="0" smtClean="0"/>
            </a:br>
            <a:r>
              <a:rPr lang="ru-RU" dirty="0" smtClean="0"/>
              <a:t>1. Многообразие декоративных, живых цветов.</a:t>
            </a:r>
            <a:br>
              <a:rPr lang="ru-RU" dirty="0" smtClean="0"/>
            </a:br>
            <a:r>
              <a:rPr lang="ru-RU" dirty="0" smtClean="0"/>
              <a:t>2 Аквариум.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964487" y="4407662"/>
            <a:ext cx="2871920" cy="1915571"/>
          </a:xfrm>
        </p:spPr>
      </p:pic>
    </p:spTree>
    <p:extLst>
      <p:ext uri="{BB962C8B-B14F-4D97-AF65-F5344CB8AC3E}">
        <p14:creationId xmlns:p14="http://schemas.microsoft.com/office/powerpoint/2010/main" val="331446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1416"/>
            <a:ext cx="10516302" cy="6624039"/>
          </a:xfrm>
        </p:spPr>
      </p:pic>
    </p:spTree>
    <p:extLst>
      <p:ext uri="{BB962C8B-B14F-4D97-AF65-F5344CB8AC3E}">
        <p14:creationId xmlns:p14="http://schemas.microsoft.com/office/powerpoint/2010/main" val="30907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760" y="1231613"/>
            <a:ext cx="10893552" cy="419773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00B0F0"/>
                </a:solidFill>
              </a:rPr>
              <a:t>Санитарно</a:t>
            </a:r>
            <a:r>
              <a:rPr lang="ru-RU" b="1" dirty="0" smtClean="0">
                <a:solidFill>
                  <a:srgbClr val="00B0F0"/>
                </a:solidFill>
              </a:rPr>
              <a:t> – гигиеническая зона</a:t>
            </a:r>
            <a:r>
              <a:rPr lang="ru-RU" b="1" dirty="0">
                <a:solidFill>
                  <a:srgbClr val="00B0F0"/>
                </a:solidFill>
              </a:rPr>
              <a:t>:</a:t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dirty="0"/>
              <a:t>Должна содержать: </a:t>
            </a:r>
            <a:br>
              <a:rPr lang="ru-RU" dirty="0"/>
            </a:br>
            <a:r>
              <a:rPr lang="ru-RU" dirty="0"/>
              <a:t>1. </a:t>
            </a:r>
            <a:r>
              <a:rPr lang="ru-RU" dirty="0" smtClean="0"/>
              <a:t>Раковину для мытья рук;</a:t>
            </a:r>
            <a:br>
              <a:rPr lang="ru-RU" dirty="0" smtClean="0"/>
            </a:br>
            <a:r>
              <a:rPr lang="ru-RU" dirty="0" smtClean="0"/>
              <a:t>2. </a:t>
            </a:r>
            <a:r>
              <a:rPr lang="ru-RU" dirty="0" err="1" smtClean="0"/>
              <a:t>Санитарно</a:t>
            </a:r>
            <a:r>
              <a:rPr lang="ru-RU" dirty="0" smtClean="0"/>
              <a:t> – гигиенические средства (жидкое мыло, полотенце, туалетная бумага);</a:t>
            </a:r>
            <a:br>
              <a:rPr lang="ru-RU" dirty="0" smtClean="0"/>
            </a:br>
            <a:r>
              <a:rPr lang="ru-RU" dirty="0" smtClean="0"/>
              <a:t>3. Предметы для влажной уборки кабинета (ведра, половые тряпки, веники, мусорные ведра);</a:t>
            </a:r>
            <a:br>
              <a:rPr lang="ru-RU" dirty="0" smtClean="0"/>
            </a:br>
            <a:r>
              <a:rPr lang="ru-RU" dirty="0" smtClean="0"/>
              <a:t>5. Место для питья детей.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3624" y="4681727"/>
            <a:ext cx="9790176" cy="149523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95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043" y="170560"/>
            <a:ext cx="4398453" cy="65536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96" y="271272"/>
            <a:ext cx="2438400" cy="2438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760" y="443484"/>
            <a:ext cx="3140336" cy="2093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4" y="3017520"/>
            <a:ext cx="5014395" cy="35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3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14" y="184820"/>
            <a:ext cx="4352610" cy="65268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80" y="131927"/>
            <a:ext cx="3880107" cy="663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52" y="227965"/>
            <a:ext cx="10619232" cy="47555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Требования к кабинету начальных классов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Кабинет должен отвечать всем </a:t>
            </a:r>
            <a:r>
              <a:rPr lang="ru-RU" dirty="0" err="1" smtClean="0"/>
              <a:t>санитарно</a:t>
            </a:r>
            <a:r>
              <a:rPr lang="ru-RU" dirty="0" smtClean="0"/>
              <a:t> – гигиеническим условиям, эстетическим и техническим требованиям. </a:t>
            </a:r>
            <a:br>
              <a:rPr lang="ru-RU" dirty="0" smtClean="0"/>
            </a:br>
            <a:r>
              <a:rPr lang="ru-RU" dirty="0" smtClean="0"/>
              <a:t>В кабинете должно быть хорошее освещение и положительное состояние мебели. Размеры проходов, расстояние между рядами столов , наибольшая удаленность ученика от доски 860 см, высота доски от пола 80-90см.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4673218"/>
            <a:ext cx="1813560" cy="2060865"/>
          </a:xfrm>
        </p:spPr>
      </p:pic>
    </p:spTree>
    <p:extLst>
      <p:ext uri="{BB962C8B-B14F-4D97-AF65-F5344CB8AC3E}">
        <p14:creationId xmlns:p14="http://schemas.microsoft.com/office/powerpoint/2010/main" val="280202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2424" cy="2661539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проекта </a:t>
            </a:r>
            <a:r>
              <a:rPr lang="ru-RU" sz="3600" dirty="0" smtClean="0">
                <a:latin typeface="Bahnschrift SemiCondensed" panose="020B0502040204020203" pitchFamily="34" charset="0"/>
              </a:rPr>
              <a:t>– рассмотреть условия предметно-развивающей среды кабинета начальных классов </a:t>
            </a:r>
            <a:endParaRPr lang="ru-RU" sz="3600" dirty="0">
              <a:latin typeface="Bahnschrift SemiCondensed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028" y="2925890"/>
            <a:ext cx="3789835" cy="3141605"/>
          </a:xfrm>
        </p:spPr>
      </p:pic>
    </p:spTree>
    <p:extLst>
      <p:ext uri="{BB962C8B-B14F-4D97-AF65-F5344CB8AC3E}">
        <p14:creationId xmlns:p14="http://schemas.microsoft.com/office/powerpoint/2010/main" val="29731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20" y="1112393"/>
            <a:ext cx="7912608" cy="4902018"/>
          </a:xfrm>
        </p:spPr>
      </p:pic>
    </p:spTree>
    <p:extLst>
      <p:ext uri="{BB962C8B-B14F-4D97-AF65-F5344CB8AC3E}">
        <p14:creationId xmlns:p14="http://schemas.microsoft.com/office/powerpoint/2010/main" val="121071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37520" cy="3118739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проекта:</a:t>
            </a:r>
            <a:br>
              <a:rPr lang="ru-RU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 изучить источники информации;</a:t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 создать проект предметно-развивающей среды кабинета начальных классов.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043" y="3154998"/>
            <a:ext cx="4167833" cy="3125875"/>
          </a:xfrm>
        </p:spPr>
      </p:pic>
    </p:spTree>
    <p:extLst>
      <p:ext uri="{BB962C8B-B14F-4D97-AF65-F5344CB8AC3E}">
        <p14:creationId xmlns:p14="http://schemas.microsoft.com/office/powerpoint/2010/main" val="136149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496" y="612013"/>
            <a:ext cx="10280904" cy="5811837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rgbClr val="7030A0"/>
                </a:solidFill>
              </a:rPr>
              <a:t>Оформление кабинета начальных классов: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-в кабинете должны быть декоративные элементы и методические материалы, но они не должны отвлекать ученика от уроков;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-использованы умерено яркие пастельные тона, не перегружающие зрение детей;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-созданы условия для комфортного обучения детей, где ребенок может и обучаться и отдыхать.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26496" y="5358383"/>
            <a:ext cx="527304" cy="81857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8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66704" cy="476465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Информационно-развивающая среда: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sz="3600" u="sng" dirty="0" smtClean="0">
                <a:solidFill>
                  <a:srgbClr val="00B050"/>
                </a:solidFill>
              </a:rPr>
              <a:t>состоит из следующих зон: </a:t>
            </a:r>
            <a:br>
              <a:rPr lang="ru-RU" sz="3600" u="sng" dirty="0" smtClean="0">
                <a:solidFill>
                  <a:srgbClr val="00B050"/>
                </a:solidFill>
              </a:rPr>
            </a:br>
            <a:r>
              <a:rPr lang="ru-RU" sz="3600" u="sng" dirty="0">
                <a:solidFill>
                  <a:srgbClr val="00B050"/>
                </a:solidFill>
              </a:rPr>
              <a:t/>
            </a:r>
            <a:br>
              <a:rPr lang="ru-RU" sz="3600" u="sng" dirty="0">
                <a:solidFill>
                  <a:srgbClr val="00B050"/>
                </a:solidFill>
              </a:rPr>
            </a:br>
            <a:r>
              <a:rPr lang="ru-RU" sz="3600" dirty="0" smtClean="0"/>
              <a:t>1. учебная </a:t>
            </a:r>
            <a:br>
              <a:rPr lang="ru-RU" sz="3600" dirty="0" smtClean="0"/>
            </a:br>
            <a:r>
              <a:rPr lang="ru-RU" sz="3600" dirty="0" smtClean="0"/>
              <a:t>2. игровая </a:t>
            </a:r>
            <a:br>
              <a:rPr lang="ru-RU" sz="3600" dirty="0" smtClean="0"/>
            </a:br>
            <a:r>
              <a:rPr lang="ru-RU" sz="3600" dirty="0" smtClean="0"/>
              <a:t>3. информационная </a:t>
            </a:r>
            <a:br>
              <a:rPr lang="ru-RU" sz="3600" dirty="0" smtClean="0"/>
            </a:br>
            <a:r>
              <a:rPr lang="ru-RU" sz="3600" dirty="0" smtClean="0"/>
              <a:t>4. зелёная </a:t>
            </a:r>
            <a:br>
              <a:rPr lang="ru-RU" sz="3600" dirty="0" smtClean="0"/>
            </a:br>
            <a:r>
              <a:rPr lang="ru-RU" sz="3600" dirty="0" smtClean="0"/>
              <a:t>5. санитарно-гигиеническая </a:t>
            </a:r>
            <a:r>
              <a:rPr lang="ru-RU" sz="2800" dirty="0" smtClean="0">
                <a:solidFill>
                  <a:srgbClr val="00B050"/>
                </a:solidFill>
              </a:rPr>
              <a:t/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63" y="4581525"/>
            <a:ext cx="2256541" cy="1824038"/>
          </a:xfrm>
        </p:spPr>
      </p:pic>
    </p:spTree>
    <p:extLst>
      <p:ext uri="{BB962C8B-B14F-4D97-AF65-F5344CB8AC3E}">
        <p14:creationId xmlns:p14="http://schemas.microsoft.com/office/powerpoint/2010/main" val="16843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02696" cy="428002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</a:rPr>
              <a:t>Учебная зона:</a:t>
            </a:r>
            <a:br>
              <a:rPr lang="ru-RU" sz="4000" b="1" dirty="0" smtClean="0">
                <a:solidFill>
                  <a:srgbClr val="00B0F0"/>
                </a:solidFill>
              </a:rPr>
            </a:br>
            <a:r>
              <a:rPr lang="ru-RU" sz="4000" dirty="0" smtClean="0"/>
              <a:t>В учебной зоне должны быть расположены: </a:t>
            </a:r>
            <a:br>
              <a:rPr lang="ru-RU" sz="4000" dirty="0" smtClean="0"/>
            </a:br>
            <a:r>
              <a:rPr lang="ru-RU" sz="4000" dirty="0" smtClean="0"/>
              <a:t>парты, стулья, учительский стол, учебная доска, интерактивная доска, компьютер, книжные шкафы, </a:t>
            </a:r>
            <a:r>
              <a:rPr lang="ru-RU" sz="4000" dirty="0" smtClean="0"/>
              <a:t>стеллажи.</a:t>
            </a:r>
            <a:endParaRPr lang="ru-RU" sz="40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224" y="4126134"/>
            <a:ext cx="10204704" cy="18540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Пространство должно сочетать строгость и комфорт, где предметы должны быть друг от друга на определенном требованиями расстоянии.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2821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2296"/>
            <a:ext cx="10049256" cy="6699504"/>
          </a:xfrm>
        </p:spPr>
      </p:pic>
    </p:spTree>
    <p:extLst>
      <p:ext uri="{BB962C8B-B14F-4D97-AF65-F5344CB8AC3E}">
        <p14:creationId xmlns:p14="http://schemas.microsoft.com/office/powerpoint/2010/main" val="88818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" y="170955"/>
            <a:ext cx="9113520" cy="6687045"/>
          </a:xfrm>
        </p:spPr>
      </p:pic>
    </p:spTree>
    <p:extLst>
      <p:ext uri="{BB962C8B-B14F-4D97-AF65-F5344CB8AC3E}">
        <p14:creationId xmlns:p14="http://schemas.microsoft.com/office/powerpoint/2010/main" val="24968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78357"/>
            <a:ext cx="10710672" cy="358508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Игровая </a:t>
            </a:r>
            <a:r>
              <a:rPr lang="ru-RU" b="1" dirty="0">
                <a:solidFill>
                  <a:srgbClr val="00B0F0"/>
                </a:solidFill>
              </a:rPr>
              <a:t>зона:</a:t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dirty="0"/>
              <a:t>В </a:t>
            </a:r>
            <a:r>
              <a:rPr lang="ru-RU" dirty="0" smtClean="0"/>
              <a:t>игровой </a:t>
            </a:r>
            <a:r>
              <a:rPr lang="ru-RU" dirty="0"/>
              <a:t>зоне должны быть расположены: </a:t>
            </a:r>
            <a:br>
              <a:rPr lang="ru-RU" dirty="0"/>
            </a:br>
            <a:r>
              <a:rPr lang="ru-RU" dirty="0" smtClean="0"/>
              <a:t>мягкая мебель, журнальный столик, детские игрушки и настольные игры.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950207"/>
            <a:ext cx="10893552" cy="2441449"/>
          </a:xfrm>
        </p:spPr>
        <p:txBody>
          <a:bodyPr/>
          <a:lstStyle/>
          <a:p>
            <a:pPr algn="ctr"/>
            <a:r>
              <a:rPr lang="ru-RU" dirty="0" smtClean="0"/>
              <a:t>Данная зона специально предназначена для отдыха детей и ощущения ими домашнего комфорта. Оформление игровой зоны должно соответствовать общему оформлению кабинета.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58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99</Words>
  <Application>Microsoft Office PowerPoint</Application>
  <PresentationFormat>Широкоэкранный</PresentationFormat>
  <Paragraphs>15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Bahnschrift Condensed</vt:lpstr>
      <vt:lpstr>Bahnschrift SemiCondensed</vt:lpstr>
      <vt:lpstr>Calibri</vt:lpstr>
      <vt:lpstr>Calibri Light</vt:lpstr>
      <vt:lpstr>Тема Office</vt:lpstr>
      <vt:lpstr>Проект на тему: «Кабинет начальной школы» </vt:lpstr>
      <vt:lpstr>Цель проекта – рассмотреть условия предметно-развивающей среды кабинета начальных классов </vt:lpstr>
      <vt:lpstr>Задачи проекта: - изучить источники информации; - создать проект предметно-развивающей среды кабинета начальных классов.</vt:lpstr>
      <vt:lpstr>Оформление кабинета начальных классов: -в кабинете должны быть декоративные элементы и методические материалы, но они не должны отвлекать ученика от уроков;   -использованы умерено яркие пастельные тона, не перегружающие зрение детей;  -созданы условия для комфортного обучения детей, где ребенок может и обучаться и отдыхать.    </vt:lpstr>
      <vt:lpstr>Информационно-развивающая среда:  состоит из следующих зон:   1. учебная  2. игровая  3. информационная  4. зелёная  5. санитарно-гигиеническая   </vt:lpstr>
      <vt:lpstr>Учебная зона: В учебной зоне должны быть расположены:  парты, стулья, учительский стол, учебная доска, интерактивная доска, компьютер, книжные шкафы, стеллажи.</vt:lpstr>
      <vt:lpstr>Презентация PowerPoint</vt:lpstr>
      <vt:lpstr>Презентация PowerPoint</vt:lpstr>
      <vt:lpstr>Игровая зона: В игровой зоне должны быть расположены:  мягкая мебель, журнальный столик, детские игрушки и настольные игры. </vt:lpstr>
      <vt:lpstr>Презентация PowerPoint</vt:lpstr>
      <vt:lpstr>Информационная зона: В информационной зоне должна быть расположена следующая информация:  для родителей; о здоровом образе жизни; о ППД; об основах безопасности жизнедеятельности; о данном классе( список класса, актив класса, дни рождения и т.д); символика страны края.  </vt:lpstr>
      <vt:lpstr>Презентация PowerPoint</vt:lpstr>
      <vt:lpstr>Презентация PowerPoint</vt:lpstr>
      <vt:lpstr>Зеленая зона: Должна содержать:  1. Многообразие декоративных, живых цветов. 2 Аквариум.   </vt:lpstr>
      <vt:lpstr>Презентация PowerPoint</vt:lpstr>
      <vt:lpstr>Санитарно – гигиеническая зона: Должна содержать:  1. Раковину для мытья рук; 2. Санитарно – гигиенические средства (жидкое мыло, полотенце, туалетная бумага); 3. Предметы для влажной уборки кабинета (ведра, половые тряпки, веники, мусорные ведра); 5. Место для питья детей. </vt:lpstr>
      <vt:lpstr>Презентация PowerPoint</vt:lpstr>
      <vt:lpstr>Презентация PowerPoint</vt:lpstr>
      <vt:lpstr>Требования к кабинету начальных классов  Кабинет должен отвечать всем санитарно – гигиеническим условиям, эстетическим и техническим требованиям.  В кабинете должно быть хорошее освещение и положительное состояние мебели. Размеры проходов, расстояние между рядами столов , наибольшая удаленность ученика от доски 860 см, высота доски от пола 80-90см.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«Кабинет начальной школы» </dc:title>
  <dc:creator>Вика</dc:creator>
  <cp:lastModifiedBy>Вика</cp:lastModifiedBy>
  <cp:revision>9</cp:revision>
  <dcterms:created xsi:type="dcterms:W3CDTF">2022-11-26T10:56:21Z</dcterms:created>
  <dcterms:modified xsi:type="dcterms:W3CDTF">2022-12-08T14:27:36Z</dcterms:modified>
</cp:coreProperties>
</file>