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25835" cy="184482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профессиональное образовательное учреждение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технический колледж»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профессиональный выбор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(для учащихся школ)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SCN5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05" y="1844824"/>
            <a:ext cx="7015400" cy="49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2916" y="573325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Подготовил:</a:t>
            </a:r>
          </a:p>
          <a:p>
            <a:r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педагог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Стафеева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Е.М.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0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Монтаж, наладка и эксплуатация электрооборудования промышленных и гражданских зданий </a:t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осуществляет монтаж и ремонт осветительного оборудования, электропроводки, кабельных и воздушных линий.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1682.c.3072.ru/pluginfile.php/49357/course/overviewfiles/%D0%9F%D0%9C.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475252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3068960"/>
            <a:ext cx="41223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4" y="0"/>
            <a:ext cx="9144000" cy="2132856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«Теплоснабжение и теплотехническое оборудование»</a:t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осуществляет организацию ремонтных тепловых сетей, установку теплового оборудования, а также учёт и контроль тепловой энергии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k-standart.com/upload/iblock/d17/d17928676c626b9c1dad05b8305248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004321" cy="37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lms.cppk.lc/pluginfile.php/7417/course/overviewfiles/gallery-01-1200x800-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626396" cy="37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85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«Электроснабжение»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специалист-занимается организацией технического обслуживания, наладки, эксплуатации электрических подстанций и сетей электроснабжения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vyatka-grad.ru/wp-content/uploads/2020/03/rosseti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6" y="2636912"/>
            <a:ext cx="4941570" cy="366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om74.ru/wp-content/uploads/1/f/2/1f2e9d7e65ca4a7628905f702dcf51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2204864"/>
            <a:ext cx="404080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91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7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эксплуатация внутренних сантехнических устройств, кондиционирования воздуха и вентиляции»</a:t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осуществляет установку и контроль работ систем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водоотведения, отопления,  вентиляции кондиционирования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www.bzdependable.com/wp-content/uploads/2018/12/Water_Heaters_Boiler_Water_Heater_Plumber_Repairing_Installing-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400600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41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многоквартирным домом»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занимается организацией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эксплуатации,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имущества многоквартирного дома, а также по санитарному содержанию прилегающей территории и обеспечение безопасного проживания жильцов.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Управление, эксплуатация и обслуживание многоквартирного до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616624" cy="3396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41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инженерных систем жилищно-коммунального хозяйства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ремонтирует, устанавливает сантехническое оборудование, осуществляет монтаж электрических приборов, владеет навыками сварочных работ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www.katk46.ru/images/profession_specialty/gkh/image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122340" cy="287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zen_doc/230865/pub_5b22192d83090505184c0a14_5b221955f031739a59933434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79" y="3501008"/>
            <a:ext cx="4626396" cy="2895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71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2849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«Сварщик» (ручной и частично механизированной сварки (наплавки)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осуществляет изготовление, ремонт, установку из металлических конструкций с применением ручной и частично механизированной сварки (наплавки), а также проводит зачистку и контроль сварочных швов после сварки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3074823"/>
            <a:ext cx="5940425" cy="37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33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съемка, поиски и разведка  месторождений полезных ископаемых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Специалист занимается о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рганизацией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проведением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 по поиску и разведке месторождений полезных ископаемых.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АПОУ СО &quot;СКСМГС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431"/>
            <a:ext cx="4202430" cy="345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ехник-геолог, горный техни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40" y="2962045"/>
            <a:ext cx="5062855" cy="345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Земельно-имущественные отношения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управляют земельно-имущественным комплексом,  определяют, оценивают стоимость земли, имущества и недвижимости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АНПОО &quot;Кубанский ИП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4006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«Маркшейдерское дело»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Маркшейдеры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разведкой месторождений полезных ископаемых, участвуют в строительстве горных предприятий на земной поверхности или под землёй.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1.02.14 Маркшейдерское дел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86" y="2492896"/>
            <a:ext cx="6768752" cy="399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44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программирование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занимается разработкой, сопровождением, автоматизацией и внедрением различных информационных систем, баз данных и дизайнов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yekat\OneDrive\Рабочий стол\Снимок 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427984" cy="361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ПОУ УР «Ижевский машиностроительный техникум им. С. Н. Борина» - КСи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657633" cy="368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4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739"/>
            <a:ext cx="8964488" cy="2218258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>
                <a:latin typeface="Times New Roman"/>
                <a:ea typeface="Calibri"/>
                <a:cs typeface="Times New Roman"/>
              </a:rPr>
            </a:b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200" b="1" dirty="0">
                <a:latin typeface="Times New Roman"/>
                <a:ea typeface="Calibri"/>
                <a:cs typeface="Times New Roman"/>
              </a:rPr>
              <a:t>Прикладная геодезия</a:t>
            </a: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»</a:t>
            </a:r>
            <a:br>
              <a:rPr lang="ru-RU" sz="4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Геодезист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специалист, который осуществляет съемку земельных участков, строительных площадок, а также зданий и сооружений с целью определения их местоположения на земной поверхности (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координат)</a:t>
            </a:r>
            <a:r>
              <a:rPr lang="ru-RU" sz="27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juristpomog.com/wp-content/uploads/2019/06/kadned-1100x6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6521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yekat\OneDrive\Рабочий стол\Рисунок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07451"/>
            <a:ext cx="3151807" cy="421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95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организует и проводит работы по проектированию, строительству, эксплуатации, ремонту и реконструкции зданий и сооружений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пециальность земельно-имущественные отношения - колледж &quot;Комитент&quot; в  Челябинске - стоимость обуч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616624" cy="3425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6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348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 и бухгалтерский учет»</a:t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осуществляет обработку и оформление бухгалтерских документов, занимается  налоговым учетом, расчетом заработной платы, ведением отчетов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 descr="0207201233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060848"/>
            <a:ext cx="5940425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3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Краевое государственное бюджетное профессиональное образовательное учреждение  «Хабаровский технический колледж» «Твой профессиональный выбор» (для учащихся школ)</vt:lpstr>
      <vt:lpstr>Презентация PowerPoint</vt:lpstr>
      <vt:lpstr>   «Геологическая съемка, поиски и разведка  месторождений полезных ископаемых» Специалист занимается организацией и проведением работ по поиску и разведке месторождений полезных ископаемых.  </vt:lpstr>
      <vt:lpstr>  «Земельно-имущественные отношения»  Специалисты управляют земельно-имущественным комплексом,  определяют, оценивают стоимость земли, имущества и недвижимости  </vt:lpstr>
      <vt:lpstr>«Маркшейдерское дело» Маркшейдеры занимаются разведкой месторождений полезных ископаемых, участвуют в строительстве горных предприятий на земной поверхности или под землёй. </vt:lpstr>
      <vt:lpstr>Информационные системы и программирование Специалист занимается разработкой, сопровождением, автоматизацией и внедрением различных информационных систем, баз данных и дизайновWEB сайтов</vt:lpstr>
      <vt:lpstr>  «Прикладная геодезия» Геодезист – это специалист, который осуществляет съемку земельных участков, строительных площадок, а также зданий и сооружений с целью определения их местоположения на земной поверхности (координат)     </vt:lpstr>
      <vt:lpstr>Строительство и эксплуатация зданий и сооружений Специалист организует и проводит работы по проектированию, строительству, эксплуатации, ремонту и реконструкции зданий и сооружений</vt:lpstr>
      <vt:lpstr> «Экономика и бухгалтерский учет» Специалист осуществляет обработку и оформление бухгалтерских документов, занимается  налоговым учетом, расчетом заработной платы, ведением отчетов  </vt:lpstr>
      <vt:lpstr> Монтаж, наладка и эксплуатация электрооборудования промышленных и гражданских зданий  Специалист осуществляет монтаж и ремонт осветительного оборудования, электропроводки, кабельных и воздушных линий.   </vt:lpstr>
      <vt:lpstr>«Теплоснабжение и теплотехническое оборудование» Специалист осуществляет организацию ремонтных тепловых сетей, установку теплового оборудования, а также учёт и контроль тепловой энергии</vt:lpstr>
      <vt:lpstr> «Электроснабжение» специалист-занимается организацией технического обслуживания, наладки, эксплуатации электрических подстанций и сетей электроснабжения  </vt:lpstr>
      <vt:lpstr>  «Монтаж и эксплуатация внутренних сантехнических устройств, кондиционирования воздуха и вентиляции» Специалист осуществляет установку и контроль работ систем  водоснабжения и водоотведения, отопления,  вентиляции кондиционирования воздуха  </vt:lpstr>
      <vt:lpstr>«Управление многоквартирным домом» Специалист занимается организацией работ по эксплуатации, обслуживанию и ремонта общего имущества многоквартирного дома, а также по санитарному содержанию прилегающей территории и обеспечение безопасного проживания жильцов. </vt:lpstr>
      <vt:lpstr> Мастер по ремонту и обслуживанию инженерных систем жилищно-коммунального хозяйства Специалист ремонтирует, устанавливает сантехническое оборудование, осуществляет монтаж электрических приборов, владеет навыками сварочных работ</vt:lpstr>
      <vt:lpstr>«Сварщик» (ручной и частично механизированной сварки (наплавки) Специалист осуществляет изготовление, ремонт, установку из металлических конструкций с применением ручной и частично механизированной сварки (наплавки), а также проводит зачистку и контроль сварочных швов после сварки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Екатерина Стафеева</cp:lastModifiedBy>
  <cp:revision>33</cp:revision>
  <cp:lastPrinted>2021-09-21T23:23:11Z</cp:lastPrinted>
  <dcterms:created xsi:type="dcterms:W3CDTF">2020-12-30T01:27:43Z</dcterms:created>
  <dcterms:modified xsi:type="dcterms:W3CDTF">2022-12-25T09:02:31Z</dcterms:modified>
</cp:coreProperties>
</file>