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9A4D64-9A9C-4303-9738-9C89100B699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DEBD95-A586-4567-A3CE-A6BB62008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Германия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Выполнялась учащейся 9 «Б» класса</a:t>
            </a:r>
          </a:p>
          <a:p>
            <a:r>
              <a:rPr lang="ru-RU" dirty="0" err="1"/>
              <a:t>Аркатовой</a:t>
            </a:r>
            <a:r>
              <a:rPr lang="ru-RU" dirty="0"/>
              <a:t> Светланы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катерина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124"/>
            <a:ext cx="8820472" cy="660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катерина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98" y="332656"/>
            <a:ext cx="9634188" cy="7230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Екатерина\Desktop\5836106b69aa032771883537bb52bb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267" y="1"/>
            <a:ext cx="91552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катерина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1325" y="-225425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616345" flipV="1">
            <a:off x="1288470" y="964842"/>
            <a:ext cx="4825343" cy="98143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Германия, официальное название — Федеративная Республика Германия, ФРГ — государство в Центральной Европе. Население, составляет более 82 миллионов человек, Территория — 357 021 км². Занимает 16 место в мире по численности населения и 62 по территории. Столица — Берлин. Государственный язык — немецкий. Около 64 % населения исповедует христианство. Денежная единица — евро.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катерина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катерина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48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катерина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315416"/>
            <a:ext cx="10077451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катерина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540552" cy="7159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катерина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077450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катерина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34651"/>
            <a:ext cx="9972600" cy="748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</TotalTime>
  <Words>74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Trebuchet MS</vt:lpstr>
      <vt:lpstr>Wingdings 2</vt:lpstr>
      <vt:lpstr>Городская</vt:lpstr>
      <vt:lpstr>Германия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Екатерина</dc:creator>
  <cp:lastModifiedBy>серый</cp:lastModifiedBy>
  <cp:revision>6</cp:revision>
  <dcterms:created xsi:type="dcterms:W3CDTF">2020-03-07T04:48:20Z</dcterms:created>
  <dcterms:modified xsi:type="dcterms:W3CDTF">2022-12-20T08:40:27Z</dcterms:modified>
</cp:coreProperties>
</file>