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48" r:id="rId1"/>
  </p:sldMasterIdLst>
  <p:sldIdLst>
    <p:sldId id="256" r:id="rId2"/>
    <p:sldId id="257" r:id="rId3"/>
    <p:sldId id="264" r:id="rId4"/>
    <p:sldId id="258" r:id="rId5"/>
    <p:sldId id="259" r:id="rId6"/>
    <p:sldId id="260" r:id="rId7"/>
    <p:sldId id="261" r:id="rId8"/>
    <p:sldId id="262" r:id="rId9"/>
    <p:sldId id="263" r:id="rId10"/>
    <p:sldId id="265" r:id="rId11"/>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000" autoAdjust="0"/>
    <p:restoredTop sz="94660"/>
  </p:normalViewPr>
  <p:slideViewPr>
    <p:cSldViewPr snapToGrid="0">
      <p:cViewPr varScale="1">
        <p:scale>
          <a:sx n="72" d="100"/>
          <a:sy n="72" d="100"/>
        </p:scale>
        <p:origin x="660" y="7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viewProps" Target="viewProp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presProps" Target="presProps.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tableStyles" Target="tableStyles.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theme" Target="theme/theme1.xml"/></Relationships>
</file>

<file path=ppt/slideLayouts/_rels/slideLayout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Титульный слайд">
    <p:spTree>
      <p:nvGrpSpPr>
        <p:cNvPr id="1" name=""/>
        <p:cNvGrpSpPr/>
        <p:nvPr/>
      </p:nvGrpSpPr>
      <p:grpSpPr>
        <a:xfrm>
          <a:off x="0" y="0"/>
          <a:ext cx="0" cy="0"/>
          <a:chOff x="0" y="0"/>
          <a:chExt cx="0" cy="0"/>
        </a:xfrm>
      </p:grpSpPr>
      <p:grpSp>
        <p:nvGrpSpPr>
          <p:cNvPr id="7" name="Group 6"/>
          <p:cNvGrpSpPr/>
          <p:nvPr/>
        </p:nvGrpSpPr>
        <p:grpSpPr>
          <a:xfrm>
            <a:off x="0" y="0"/>
            <a:ext cx="12192000" cy="6858000"/>
            <a:chOff x="0" y="0"/>
            <a:chExt cx="12192000" cy="6858000"/>
          </a:xfrm>
        </p:grpSpPr>
        <p:sp>
          <p:nvSpPr>
            <p:cNvPr id="9" name="Rectangle 8"/>
            <p:cNvSpPr/>
            <p:nvPr/>
          </p:nvSpPr>
          <p:spPr>
            <a:xfrm>
              <a:off x="0" y="0"/>
              <a:ext cx="12192000" cy="6858000"/>
            </a:xfrm>
            <a:prstGeom prst="rect">
              <a:avLst/>
            </a:prstGeom>
            <a:blipFill>
              <a:blip r:embed="rId2">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0"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1"/>
          <p:cNvSpPr>
            <a:spLocks noGrp="1"/>
          </p:cNvSpPr>
          <p:nvPr>
            <p:ph type="ctrTitle"/>
          </p:nvPr>
        </p:nvSpPr>
        <p:spPr>
          <a:xfrm>
            <a:off x="1154955" y="2099733"/>
            <a:ext cx="8825658" cy="2677648"/>
          </a:xfrm>
        </p:spPr>
        <p:txBody>
          <a:bodyPr anchor="b"/>
          <a:lstStyle>
            <a:lvl1pPr>
              <a:defRPr sz="5400"/>
            </a:lvl1pPr>
          </a:lstStyle>
          <a:p>
            <a:r>
              <a:rPr lang="ru-RU"/>
              <a:t>Образец заголовка</a:t>
            </a:r>
            <a:endParaRPr lang="en-US" dirty="0"/>
          </a:p>
        </p:txBody>
      </p:sp>
      <p:sp>
        <p:nvSpPr>
          <p:cNvPr id="3" name="Subtitle 2"/>
          <p:cNvSpPr>
            <a:spLocks noGrp="1"/>
          </p:cNvSpPr>
          <p:nvPr>
            <p:ph type="subTitle" idx="1"/>
          </p:nvPr>
        </p:nvSpPr>
        <p:spPr bwMode="gray">
          <a:xfrm>
            <a:off x="1154955" y="4777380"/>
            <a:ext cx="8825658" cy="861420"/>
          </a:xfrm>
        </p:spPr>
        <p:txBody>
          <a:bodyPr anchor="t"/>
          <a:lstStyle>
            <a:lvl1pPr marL="0" indent="0" algn="l">
              <a:buNone/>
              <a:defRPr cap="all">
                <a:solidFill>
                  <a:schemeClr val="accent1">
                    <a:lumMod val="60000"/>
                    <a:lumOff val="4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ru-RU"/>
              <a:t>Образец подзаголовка</a:t>
            </a:r>
            <a:endParaRPr lang="en-US" dirty="0"/>
          </a:p>
        </p:txBody>
      </p:sp>
      <p:sp>
        <p:nvSpPr>
          <p:cNvPr id="4" name="Date Placeholder 3"/>
          <p:cNvSpPr>
            <a:spLocks noGrp="1"/>
          </p:cNvSpPr>
          <p:nvPr>
            <p:ph type="dt" sz="half" idx="10"/>
          </p:nvPr>
        </p:nvSpPr>
        <p:spPr bwMode="gray">
          <a:xfrm rot="5400000">
            <a:off x="10158984" y="1792224"/>
            <a:ext cx="990599" cy="304799"/>
          </a:xfrm>
        </p:spPr>
        <p:txBody>
          <a:bodyPr anchor="t"/>
          <a:lstStyle>
            <a:lvl1pPr algn="l">
              <a:defRPr b="0" i="0">
                <a:solidFill>
                  <a:schemeClr val="bg1">
                    <a:alpha val="60000"/>
                  </a:schemeClr>
                </a:solidFill>
              </a:defRPr>
            </a:lvl1pPr>
          </a:lstStyle>
          <a:p>
            <a:fld id="{5923F103-BC34-4FE4-A40E-EDDEECFDA5D0}" type="datetimeFigureOut">
              <a:rPr lang="en-US" dirty="0"/>
              <a:pPr/>
              <a:t>12/20/2022</a:t>
            </a:fld>
            <a:endParaRPr lang="en-US" dirty="0"/>
          </a:p>
        </p:txBody>
      </p:sp>
      <p:sp>
        <p:nvSpPr>
          <p:cNvPr id="5" name="Footer Placeholder 4"/>
          <p:cNvSpPr>
            <a:spLocks noGrp="1"/>
          </p:cNvSpPr>
          <p:nvPr>
            <p:ph type="ftr" sz="quarter" idx="11"/>
          </p:nvPr>
        </p:nvSpPr>
        <p:spPr bwMode="gray">
          <a:xfrm rot="5400000">
            <a:off x="8951976" y="3227832"/>
            <a:ext cx="3859795" cy="304801"/>
          </a:xfrm>
        </p:spPr>
        <p:txBody>
          <a:bodyPr/>
          <a:lstStyle>
            <a:lvl1pPr>
              <a:defRPr b="0" i="0">
                <a:solidFill>
                  <a:schemeClr val="bg1">
                    <a:alpha val="60000"/>
                  </a:schemeClr>
                </a:solidFill>
              </a:defRPr>
            </a:lvl1pPr>
          </a:lstStyle>
          <a:p>
            <a:endParaRPr lang="en-US" dirty="0"/>
          </a:p>
        </p:txBody>
      </p:sp>
      <p:sp>
        <p:nvSpPr>
          <p:cNvPr id="11" name="Rectangle 10"/>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12" name="Slide Number Placeholder 5"/>
          <p:cNvSpPr>
            <a:spLocks noGrp="1"/>
          </p:cNvSpPr>
          <p:nvPr>
            <p:ph type="sldNum" sz="quarter" idx="12"/>
          </p:nvPr>
        </p:nvSpPr>
        <p:spPr>
          <a:xfrm>
            <a:off x="10352540" y="295729"/>
            <a:ext cx="838199" cy="767687"/>
          </a:xfrm>
        </p:spPr>
        <p:txBody>
          <a:bodyPr/>
          <a:lstStyle/>
          <a:p>
            <a:fld id="{D57F1E4F-1CFF-5643-939E-217C01CDF565}" type="slidenum">
              <a:rPr lang="en-US" dirty="0"/>
              <a:pPr/>
              <a:t>‹#›</a:t>
            </a:fld>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Панорамная фотография с подписью">
    <p:spTree>
      <p:nvGrpSpPr>
        <p:cNvPr id="1" name=""/>
        <p:cNvGrpSpPr/>
        <p:nvPr/>
      </p:nvGrpSpPr>
      <p:grpSpPr>
        <a:xfrm>
          <a:off x="0" y="0"/>
          <a:ext cx="0" cy="0"/>
          <a:chOff x="0" y="0"/>
          <a:chExt cx="0" cy="0"/>
        </a:xfrm>
      </p:grpSpPr>
      <p:grpSp>
        <p:nvGrpSpPr>
          <p:cNvPr id="9" name="Group 8"/>
          <p:cNvGrpSpPr/>
          <p:nvPr/>
        </p:nvGrpSpPr>
        <p:grpSpPr>
          <a:xfrm>
            <a:off x="0" y="0"/>
            <a:ext cx="12192000" cy="6858000"/>
            <a:chOff x="0" y="0"/>
            <a:chExt cx="12192000" cy="6858000"/>
          </a:xfrm>
        </p:grpSpPr>
        <p:sp>
          <p:nvSpPr>
            <p:cNvPr id="13" name="Rectangle 12"/>
            <p:cNvSpPr/>
            <p:nvPr/>
          </p:nvSpPr>
          <p:spPr>
            <a:xfrm>
              <a:off x="0" y="0"/>
              <a:ext cx="12192000" cy="6858000"/>
            </a:xfrm>
            <a:prstGeom prst="rect">
              <a:avLst/>
            </a:prstGeom>
            <a:blipFill>
              <a:blip r:embed="rId2">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7" name="Oval 16"/>
            <p:cNvSpPr/>
            <p:nvPr/>
          </p:nvSpPr>
          <p:spPr>
            <a:xfrm>
              <a:off x="0"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8" name="Oval 17"/>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9" name="Oval 18"/>
            <p:cNvSpPr/>
            <p:nvPr/>
          </p:nvSpPr>
          <p:spPr>
            <a:xfrm>
              <a:off x="8609012" y="5867400"/>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0" name="Oval 19"/>
            <p:cNvSpPr/>
            <p:nvPr/>
          </p:nvSpPr>
          <p:spPr>
            <a:xfrm>
              <a:off x="860901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1" name="Oval 20"/>
            <p:cNvSpPr/>
            <p:nvPr/>
          </p:nvSpPr>
          <p:spPr>
            <a:xfrm>
              <a:off x="7999412" y="8464"/>
              <a:ext cx="1600200" cy="1600200"/>
            </a:xfrm>
            <a:prstGeom prst="ellipse">
              <a:avLst/>
            </a:prstGeom>
            <a:gradFill flip="none" rotWithShape="1">
              <a:gsLst>
                <a:gs pos="0">
                  <a:schemeClr val="accent5">
                    <a:alpha val="14000"/>
                  </a:schemeClr>
                </a:gs>
                <a:gs pos="73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4" name="Freeform 5"/>
            <p:cNvSpPr/>
            <p:nvPr/>
          </p:nvSpPr>
          <p:spPr bwMode="gray">
            <a:xfrm rot="10371525">
              <a:off x="263767" y="4438254"/>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11" name="Freeform 5"/>
            <p:cNvSpPr/>
            <p:nvPr/>
          </p:nvSpPr>
          <p:spPr bwMode="gray">
            <a:xfrm rot="10800000">
              <a:off x="459506" y="321130"/>
              <a:ext cx="11277600" cy="4533900"/>
            </a:xfrm>
            <a:custGeom>
              <a:avLst/>
              <a:gdLst/>
              <a:ahLst/>
              <a:cxnLst/>
              <a:rect l="0" t="0" r="r" b="b"/>
              <a:pathLst>
                <a:path w="7104" h="2856">
                  <a:moveTo>
                    <a:pt x="0" y="0"/>
                  </a:moveTo>
                  <a:lnTo>
                    <a:pt x="0" y="2856"/>
                  </a:lnTo>
                  <a:lnTo>
                    <a:pt x="7104" y="2856"/>
                  </a:lnTo>
                  <a:lnTo>
                    <a:pt x="7104" y="1"/>
                  </a:lnTo>
                  <a:lnTo>
                    <a:pt x="7104" y="1"/>
                  </a:lnTo>
                  <a:lnTo>
                    <a:pt x="6943" y="26"/>
                  </a:lnTo>
                  <a:lnTo>
                    <a:pt x="6782" y="50"/>
                  </a:lnTo>
                  <a:lnTo>
                    <a:pt x="6621" y="73"/>
                  </a:lnTo>
                  <a:lnTo>
                    <a:pt x="6459" y="93"/>
                  </a:lnTo>
                  <a:lnTo>
                    <a:pt x="6298" y="113"/>
                  </a:lnTo>
                  <a:lnTo>
                    <a:pt x="6136" y="132"/>
                  </a:lnTo>
                  <a:lnTo>
                    <a:pt x="5976" y="148"/>
                  </a:lnTo>
                  <a:lnTo>
                    <a:pt x="5814" y="163"/>
                  </a:lnTo>
                  <a:lnTo>
                    <a:pt x="5653" y="177"/>
                  </a:lnTo>
                  <a:lnTo>
                    <a:pt x="5494" y="189"/>
                  </a:lnTo>
                  <a:lnTo>
                    <a:pt x="5334" y="201"/>
                  </a:lnTo>
                  <a:lnTo>
                    <a:pt x="5175" y="211"/>
                  </a:lnTo>
                  <a:lnTo>
                    <a:pt x="5017" y="219"/>
                  </a:lnTo>
                  <a:lnTo>
                    <a:pt x="4859" y="227"/>
                  </a:lnTo>
                  <a:lnTo>
                    <a:pt x="4703" y="234"/>
                  </a:lnTo>
                  <a:lnTo>
                    <a:pt x="4548" y="239"/>
                  </a:lnTo>
                  <a:lnTo>
                    <a:pt x="4393" y="243"/>
                  </a:lnTo>
                  <a:lnTo>
                    <a:pt x="4240" y="247"/>
                  </a:lnTo>
                  <a:lnTo>
                    <a:pt x="4088" y="249"/>
                  </a:lnTo>
                  <a:lnTo>
                    <a:pt x="3937" y="251"/>
                  </a:lnTo>
                  <a:lnTo>
                    <a:pt x="3788" y="252"/>
                  </a:lnTo>
                  <a:lnTo>
                    <a:pt x="3640" y="251"/>
                  </a:lnTo>
                  <a:lnTo>
                    <a:pt x="3494" y="251"/>
                  </a:lnTo>
                  <a:lnTo>
                    <a:pt x="3349" y="249"/>
                  </a:lnTo>
                  <a:lnTo>
                    <a:pt x="3207" y="246"/>
                  </a:lnTo>
                  <a:lnTo>
                    <a:pt x="3066" y="243"/>
                  </a:lnTo>
                  <a:lnTo>
                    <a:pt x="2928" y="240"/>
                  </a:lnTo>
                  <a:lnTo>
                    <a:pt x="2791" y="235"/>
                  </a:lnTo>
                  <a:lnTo>
                    <a:pt x="2656" y="230"/>
                  </a:lnTo>
                  <a:lnTo>
                    <a:pt x="2524" y="225"/>
                  </a:lnTo>
                  <a:lnTo>
                    <a:pt x="2266" y="212"/>
                  </a:lnTo>
                  <a:lnTo>
                    <a:pt x="2019" y="198"/>
                  </a:lnTo>
                  <a:lnTo>
                    <a:pt x="1782" y="183"/>
                  </a:lnTo>
                  <a:lnTo>
                    <a:pt x="1557" y="167"/>
                  </a:lnTo>
                  <a:lnTo>
                    <a:pt x="1343" y="150"/>
                  </a:lnTo>
                  <a:lnTo>
                    <a:pt x="1144" y="132"/>
                  </a:lnTo>
                  <a:lnTo>
                    <a:pt x="957" y="114"/>
                  </a:lnTo>
                  <a:lnTo>
                    <a:pt x="785" y="96"/>
                  </a:lnTo>
                  <a:lnTo>
                    <a:pt x="627" y="79"/>
                  </a:lnTo>
                  <a:lnTo>
                    <a:pt x="487" y="63"/>
                  </a:lnTo>
                  <a:lnTo>
                    <a:pt x="361" y="48"/>
                  </a:lnTo>
                  <a:lnTo>
                    <a:pt x="254" y="35"/>
                  </a:lnTo>
                  <a:lnTo>
                    <a:pt x="165" y="23"/>
                  </a:lnTo>
                  <a:lnTo>
                    <a:pt x="42" y="6"/>
                  </a:lnTo>
                  <a:lnTo>
                    <a:pt x="0" y="0"/>
                  </a:lnTo>
                  <a:lnTo>
                    <a:pt x="0" y="0"/>
                  </a:lnTo>
                  <a:close/>
                </a:path>
              </a:pathLst>
            </a:custGeom>
            <a:solidFill>
              <a:schemeClr val="bg1"/>
            </a:solidFill>
            <a:ln>
              <a:noFill/>
            </a:ln>
          </p:spPr>
        </p:sp>
        <p:sp>
          <p:nvSpPr>
            <p:cNvPr id="15"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1"/>
          <p:cNvSpPr>
            <a:spLocks noGrp="1"/>
          </p:cNvSpPr>
          <p:nvPr>
            <p:ph type="title"/>
          </p:nvPr>
        </p:nvSpPr>
        <p:spPr>
          <a:xfrm>
            <a:off x="1154954" y="4969927"/>
            <a:ext cx="8825659" cy="566738"/>
          </a:xfrm>
        </p:spPr>
        <p:txBody>
          <a:bodyPr anchor="b">
            <a:normAutofit/>
          </a:bodyPr>
          <a:lstStyle>
            <a:lvl1pPr algn="l">
              <a:defRPr sz="2400" b="0"/>
            </a:lvl1pPr>
          </a:lstStyle>
          <a:p>
            <a:r>
              <a:rPr lang="ru-RU"/>
              <a:t>Образец заголовка</a:t>
            </a:r>
            <a:endParaRPr lang="en-US" dirty="0"/>
          </a:p>
        </p:txBody>
      </p:sp>
      <p:sp>
        <p:nvSpPr>
          <p:cNvPr id="3" name="Picture Placeholder 2"/>
          <p:cNvSpPr>
            <a:spLocks noGrp="1" noChangeAspect="1"/>
          </p:cNvSpPr>
          <p:nvPr>
            <p:ph type="pic" idx="1"/>
          </p:nvPr>
        </p:nvSpPr>
        <p:spPr>
          <a:xfrm>
            <a:off x="1154954" y="685800"/>
            <a:ext cx="8825659" cy="3429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ru-RU"/>
              <a:t>Вставка рисунка</a:t>
            </a:r>
            <a:endParaRPr lang="en-US" dirty="0"/>
          </a:p>
        </p:txBody>
      </p:sp>
      <p:sp>
        <p:nvSpPr>
          <p:cNvPr id="4" name="Text Placeholder 3"/>
          <p:cNvSpPr>
            <a:spLocks noGrp="1"/>
          </p:cNvSpPr>
          <p:nvPr>
            <p:ph type="body" sz="half" idx="2"/>
          </p:nvPr>
        </p:nvSpPr>
        <p:spPr>
          <a:xfrm>
            <a:off x="1154954" y="5536665"/>
            <a:ext cx="8825658" cy="493712"/>
          </a:xfrm>
        </p:spPr>
        <p:txBody>
          <a:bodyPr>
            <a:normAutofit/>
          </a:bodyPr>
          <a:lstStyle>
            <a:lvl1pPr marL="0" indent="0">
              <a:buNone/>
              <a:defRPr sz="1200">
                <a:solidFill>
                  <a:schemeClr val="accent1">
                    <a:lumMod val="60000"/>
                    <a:lumOff val="40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a:t>Образец текста</a:t>
            </a:r>
          </a:p>
        </p:txBody>
      </p:sp>
      <p:sp>
        <p:nvSpPr>
          <p:cNvPr id="5" name="Date Placeholder 4"/>
          <p:cNvSpPr>
            <a:spLocks noGrp="1"/>
          </p:cNvSpPr>
          <p:nvPr>
            <p:ph type="dt" sz="half" idx="10"/>
          </p:nvPr>
        </p:nvSpPr>
        <p:spPr/>
        <p:txBody>
          <a:bodyPr/>
          <a:lstStyle/>
          <a:p>
            <a:fld id="{923A1CC3-2375-41D4-9E03-427CAF2A4C1A}" type="datetimeFigureOut">
              <a:rPr lang="en-US" dirty="0"/>
              <a:t>12/20/2022</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16" name="Rectangle 15"/>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7" name="Slide Number Placeholder 6"/>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preserve="1">
  <p:cSld name="Заголовок и подпись">
    <p:spTree>
      <p:nvGrpSpPr>
        <p:cNvPr id="1" name=""/>
        <p:cNvGrpSpPr/>
        <p:nvPr/>
      </p:nvGrpSpPr>
      <p:grpSpPr>
        <a:xfrm>
          <a:off x="0" y="0"/>
          <a:ext cx="0" cy="0"/>
          <a:chOff x="0" y="0"/>
          <a:chExt cx="0" cy="0"/>
        </a:xfrm>
      </p:grpSpPr>
      <p:grpSp>
        <p:nvGrpSpPr>
          <p:cNvPr id="7" name="Group 6"/>
          <p:cNvGrpSpPr/>
          <p:nvPr/>
        </p:nvGrpSpPr>
        <p:grpSpPr>
          <a:xfrm>
            <a:off x="0" y="0"/>
            <a:ext cx="12192000" cy="6858000"/>
            <a:chOff x="0" y="0"/>
            <a:chExt cx="12192000" cy="6858000"/>
          </a:xfrm>
        </p:grpSpPr>
        <p:sp>
          <p:nvSpPr>
            <p:cNvPr id="11" name="Rectangle 10"/>
            <p:cNvSpPr/>
            <p:nvPr/>
          </p:nvSpPr>
          <p:spPr>
            <a:xfrm>
              <a:off x="0" y="0"/>
              <a:ext cx="12192000" cy="6858000"/>
            </a:xfrm>
            <a:prstGeom prst="rect">
              <a:avLst/>
            </a:prstGeom>
            <a:blipFill>
              <a:blip r:embed="rId2">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4" name="Oval 13"/>
            <p:cNvSpPr/>
            <p:nvPr/>
          </p:nvSpPr>
          <p:spPr>
            <a:xfrm>
              <a:off x="0"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5" name="Oval 14"/>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6" name="Oval 15"/>
            <p:cNvSpPr/>
            <p:nvPr/>
          </p:nvSpPr>
          <p:spPr>
            <a:xfrm>
              <a:off x="8609012" y="5867400"/>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8" name="Oval 17"/>
            <p:cNvSpPr/>
            <p:nvPr/>
          </p:nvSpPr>
          <p:spPr>
            <a:xfrm>
              <a:off x="860901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9" name="Oval 18"/>
            <p:cNvSpPr/>
            <p:nvPr/>
          </p:nvSpPr>
          <p:spPr>
            <a:xfrm>
              <a:off x="7999412" y="8464"/>
              <a:ext cx="1600200" cy="1600200"/>
            </a:xfrm>
            <a:prstGeom prst="ellipse">
              <a:avLst/>
            </a:prstGeom>
            <a:gradFill flip="none" rotWithShape="1">
              <a:gsLst>
                <a:gs pos="0">
                  <a:schemeClr val="accent5">
                    <a:alpha val="14000"/>
                  </a:schemeClr>
                </a:gs>
                <a:gs pos="73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5" name="Freeform 5"/>
            <p:cNvSpPr/>
            <p:nvPr/>
          </p:nvSpPr>
          <p:spPr bwMode="gray">
            <a:xfrm rot="21010068">
              <a:off x="8490951" y="2714874"/>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17" name="Freeform 5"/>
            <p:cNvSpPr/>
            <p:nvPr/>
          </p:nvSpPr>
          <p:spPr bwMode="gray">
            <a:xfrm>
              <a:off x="455612" y="2801319"/>
              <a:ext cx="11277600" cy="3602637"/>
            </a:xfrm>
            <a:custGeom>
              <a:avLst/>
              <a:gdLst/>
              <a:ahLst/>
              <a:cxnLst/>
              <a:rect l="l" t="t" r="r" b="b"/>
              <a:pathLst>
                <a:path w="10000" h="7946">
                  <a:moveTo>
                    <a:pt x="0" y="0"/>
                  </a:moveTo>
                  <a:lnTo>
                    <a:pt x="0" y="7945"/>
                  </a:lnTo>
                  <a:lnTo>
                    <a:pt x="10000" y="7946"/>
                  </a:lnTo>
                  <a:lnTo>
                    <a:pt x="10000" y="4"/>
                  </a:lnTo>
                  <a:lnTo>
                    <a:pt x="10000" y="4"/>
                  </a:lnTo>
                  <a:lnTo>
                    <a:pt x="9773" y="91"/>
                  </a:lnTo>
                  <a:lnTo>
                    <a:pt x="9547" y="175"/>
                  </a:lnTo>
                  <a:lnTo>
                    <a:pt x="9320" y="256"/>
                  </a:lnTo>
                  <a:lnTo>
                    <a:pt x="9092" y="326"/>
                  </a:lnTo>
                  <a:lnTo>
                    <a:pt x="8865" y="396"/>
                  </a:lnTo>
                  <a:lnTo>
                    <a:pt x="8637" y="462"/>
                  </a:lnTo>
                  <a:lnTo>
                    <a:pt x="8412" y="518"/>
                  </a:lnTo>
                  <a:lnTo>
                    <a:pt x="8184" y="571"/>
                  </a:lnTo>
                  <a:lnTo>
                    <a:pt x="7957" y="620"/>
                  </a:lnTo>
                  <a:lnTo>
                    <a:pt x="7734" y="662"/>
                  </a:lnTo>
                  <a:lnTo>
                    <a:pt x="7508" y="704"/>
                  </a:lnTo>
                  <a:lnTo>
                    <a:pt x="7285" y="739"/>
                  </a:lnTo>
                  <a:lnTo>
                    <a:pt x="7062" y="767"/>
                  </a:lnTo>
                  <a:lnTo>
                    <a:pt x="6840" y="795"/>
                  </a:lnTo>
                  <a:lnTo>
                    <a:pt x="6620" y="819"/>
                  </a:lnTo>
                  <a:lnTo>
                    <a:pt x="6402" y="837"/>
                  </a:lnTo>
                  <a:lnTo>
                    <a:pt x="6184" y="851"/>
                  </a:lnTo>
                  <a:lnTo>
                    <a:pt x="5968" y="865"/>
                  </a:lnTo>
                  <a:lnTo>
                    <a:pt x="5755" y="872"/>
                  </a:lnTo>
                  <a:lnTo>
                    <a:pt x="5542" y="879"/>
                  </a:lnTo>
                  <a:lnTo>
                    <a:pt x="5332" y="882"/>
                  </a:lnTo>
                  <a:lnTo>
                    <a:pt x="5124" y="879"/>
                  </a:lnTo>
                  <a:lnTo>
                    <a:pt x="4918" y="879"/>
                  </a:lnTo>
                  <a:lnTo>
                    <a:pt x="4714" y="872"/>
                  </a:lnTo>
                  <a:lnTo>
                    <a:pt x="4514" y="861"/>
                  </a:lnTo>
                  <a:lnTo>
                    <a:pt x="4316" y="851"/>
                  </a:lnTo>
                  <a:lnTo>
                    <a:pt x="4122" y="840"/>
                  </a:lnTo>
                  <a:lnTo>
                    <a:pt x="3929" y="823"/>
                  </a:lnTo>
                  <a:lnTo>
                    <a:pt x="3739" y="805"/>
                  </a:lnTo>
                  <a:lnTo>
                    <a:pt x="3553" y="788"/>
                  </a:lnTo>
                  <a:lnTo>
                    <a:pt x="3190" y="742"/>
                  </a:lnTo>
                  <a:lnTo>
                    <a:pt x="2842" y="693"/>
                  </a:lnTo>
                  <a:lnTo>
                    <a:pt x="2508" y="641"/>
                  </a:lnTo>
                  <a:lnTo>
                    <a:pt x="2192" y="585"/>
                  </a:lnTo>
                  <a:lnTo>
                    <a:pt x="1890" y="525"/>
                  </a:lnTo>
                  <a:lnTo>
                    <a:pt x="1610" y="462"/>
                  </a:lnTo>
                  <a:lnTo>
                    <a:pt x="1347" y="399"/>
                  </a:lnTo>
                  <a:lnTo>
                    <a:pt x="1105" y="336"/>
                  </a:lnTo>
                  <a:lnTo>
                    <a:pt x="883" y="277"/>
                  </a:lnTo>
                  <a:lnTo>
                    <a:pt x="686" y="221"/>
                  </a:lnTo>
                  <a:lnTo>
                    <a:pt x="508" y="168"/>
                  </a:lnTo>
                  <a:lnTo>
                    <a:pt x="358" y="123"/>
                  </a:lnTo>
                  <a:lnTo>
                    <a:pt x="232" y="81"/>
                  </a:lnTo>
                  <a:lnTo>
                    <a:pt x="59" y="21"/>
                  </a:lnTo>
                  <a:lnTo>
                    <a:pt x="0" y="0"/>
                  </a:lnTo>
                  <a:lnTo>
                    <a:pt x="0" y="0"/>
                  </a:lnTo>
                  <a:close/>
                </a:path>
              </a:pathLst>
            </a:custGeom>
            <a:solidFill>
              <a:schemeClr val="bg1"/>
            </a:solidFill>
            <a:ln>
              <a:noFill/>
            </a:ln>
          </p:spPr>
        </p:sp>
        <p:sp>
          <p:nvSpPr>
            <p:cNvPr id="12"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1"/>
          <p:cNvSpPr>
            <a:spLocks noGrp="1"/>
          </p:cNvSpPr>
          <p:nvPr>
            <p:ph type="title"/>
          </p:nvPr>
        </p:nvSpPr>
        <p:spPr>
          <a:xfrm>
            <a:off x="1148798" y="1063417"/>
            <a:ext cx="8831816" cy="1372986"/>
          </a:xfrm>
        </p:spPr>
        <p:txBody>
          <a:bodyPr/>
          <a:lstStyle>
            <a:lvl1pPr>
              <a:defRPr sz="4000"/>
            </a:lvl1pPr>
          </a:lstStyle>
          <a:p>
            <a:r>
              <a:rPr lang="ru-RU"/>
              <a:t>Образец заголовка</a:t>
            </a:r>
            <a:endParaRPr lang="en-US" dirty="0"/>
          </a:p>
        </p:txBody>
      </p:sp>
      <p:sp>
        <p:nvSpPr>
          <p:cNvPr id="8" name="Text Placeholder 3"/>
          <p:cNvSpPr>
            <a:spLocks noGrp="1"/>
          </p:cNvSpPr>
          <p:nvPr>
            <p:ph type="body" sz="half" idx="2"/>
          </p:nvPr>
        </p:nvSpPr>
        <p:spPr>
          <a:xfrm>
            <a:off x="1154954" y="3543300"/>
            <a:ext cx="8825659" cy="2476500"/>
          </a:xfrm>
        </p:spPr>
        <p:txBody>
          <a:bodyPr anchor="ctr">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a:t>Образец текста</a:t>
            </a:r>
          </a:p>
        </p:txBody>
      </p:sp>
      <p:sp>
        <p:nvSpPr>
          <p:cNvPr id="4" name="Date Placeholder 3"/>
          <p:cNvSpPr>
            <a:spLocks noGrp="1"/>
          </p:cNvSpPr>
          <p:nvPr>
            <p:ph type="dt" sz="half" idx="10"/>
          </p:nvPr>
        </p:nvSpPr>
        <p:spPr/>
        <p:txBody>
          <a:bodyPr/>
          <a:lstStyle/>
          <a:p>
            <a:fld id="{AFF16868-8199-4C2C-A5B1-63AEE139F88E}" type="datetimeFigureOut">
              <a:rPr lang="en-US" dirty="0"/>
              <a:t>12/20/2022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13" name="Rectangle 12"/>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p:cSld name="Цитата с подписью">
    <p:spTree>
      <p:nvGrpSpPr>
        <p:cNvPr id="1" name=""/>
        <p:cNvGrpSpPr/>
        <p:nvPr/>
      </p:nvGrpSpPr>
      <p:grpSpPr>
        <a:xfrm>
          <a:off x="0" y="0"/>
          <a:ext cx="0" cy="0"/>
          <a:chOff x="0" y="0"/>
          <a:chExt cx="0" cy="0"/>
        </a:xfrm>
      </p:grpSpPr>
      <p:grpSp>
        <p:nvGrpSpPr>
          <p:cNvPr id="3" name="Group 2"/>
          <p:cNvGrpSpPr/>
          <p:nvPr/>
        </p:nvGrpSpPr>
        <p:grpSpPr>
          <a:xfrm>
            <a:off x="0" y="0"/>
            <a:ext cx="12192000" cy="6858000"/>
            <a:chOff x="0" y="0"/>
            <a:chExt cx="12192000" cy="6858000"/>
          </a:xfrm>
        </p:grpSpPr>
        <p:sp>
          <p:nvSpPr>
            <p:cNvPr id="17" name="Rectangle 16"/>
            <p:cNvSpPr/>
            <p:nvPr/>
          </p:nvSpPr>
          <p:spPr>
            <a:xfrm>
              <a:off x="0" y="0"/>
              <a:ext cx="12192000" cy="6858000"/>
            </a:xfrm>
            <a:prstGeom prst="rect">
              <a:avLst/>
            </a:prstGeom>
            <a:blipFill>
              <a:blip r:embed="rId2">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20" name="Oval 19"/>
            <p:cNvSpPr/>
            <p:nvPr/>
          </p:nvSpPr>
          <p:spPr>
            <a:xfrm>
              <a:off x="0"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2" name="Oval 21"/>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3" name="Oval 22"/>
            <p:cNvSpPr/>
            <p:nvPr/>
          </p:nvSpPr>
          <p:spPr>
            <a:xfrm>
              <a:off x="8609012" y="5867400"/>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4" name="Oval 23"/>
            <p:cNvSpPr/>
            <p:nvPr/>
          </p:nvSpPr>
          <p:spPr>
            <a:xfrm>
              <a:off x="860901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5" name="Oval 24"/>
            <p:cNvSpPr/>
            <p:nvPr/>
          </p:nvSpPr>
          <p:spPr>
            <a:xfrm>
              <a:off x="7999412" y="8464"/>
              <a:ext cx="1600200" cy="1600200"/>
            </a:xfrm>
            <a:prstGeom prst="ellipse">
              <a:avLst/>
            </a:prstGeom>
            <a:gradFill flip="none" rotWithShape="1">
              <a:gsLst>
                <a:gs pos="0">
                  <a:schemeClr val="accent5">
                    <a:alpha val="14000"/>
                  </a:schemeClr>
                </a:gs>
                <a:gs pos="73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1" name="Freeform 5"/>
            <p:cNvSpPr/>
            <p:nvPr/>
          </p:nvSpPr>
          <p:spPr bwMode="gray">
            <a:xfrm rot="21010068">
              <a:off x="8490951" y="4185117"/>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12" name="Freeform 5"/>
            <p:cNvSpPr/>
            <p:nvPr/>
          </p:nvSpPr>
          <p:spPr bwMode="gray">
            <a:xfrm>
              <a:off x="455612" y="4241801"/>
              <a:ext cx="11277600" cy="2337161"/>
            </a:xfrm>
            <a:custGeom>
              <a:avLst/>
              <a:gdLst/>
              <a:ahLst/>
              <a:cxnLst/>
              <a:rect l="l" t="t" r="r" b="b"/>
              <a:pathLst>
                <a:path w="10000" h="8000">
                  <a:moveTo>
                    <a:pt x="0" y="0"/>
                  </a:moveTo>
                  <a:lnTo>
                    <a:pt x="0" y="7970"/>
                  </a:lnTo>
                  <a:lnTo>
                    <a:pt x="10000" y="8000"/>
                  </a:lnTo>
                  <a:lnTo>
                    <a:pt x="10000" y="7"/>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lnTo>
                    <a:pt x="0" y="0"/>
                  </a:lnTo>
                  <a:close/>
                </a:path>
              </a:pathLst>
            </a:custGeom>
            <a:solidFill>
              <a:schemeClr val="bg1"/>
            </a:solidFill>
            <a:ln>
              <a:noFill/>
            </a:ln>
          </p:spPr>
        </p:sp>
        <p:sp>
          <p:nvSpPr>
            <p:cNvPr id="18"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16" name="TextBox 15"/>
          <p:cNvSpPr txBox="1"/>
          <p:nvPr/>
        </p:nvSpPr>
        <p:spPr bwMode="gray">
          <a:xfrm>
            <a:off x="881566" y="607336"/>
            <a:ext cx="801912" cy="1569660"/>
          </a:xfrm>
          <a:prstGeom prst="rect">
            <a:avLst/>
          </a:prstGeom>
          <a:noFill/>
        </p:spPr>
        <p:txBody>
          <a:bodyPr wrap="square" rtlCol="0">
            <a:spAutoFit/>
          </a:bodyPr>
          <a:lstStyle/>
          <a:p>
            <a:pPr algn="r"/>
            <a:r>
              <a:rPr lang="en-US" sz="9600" b="0" i="0" dirty="0">
                <a:solidFill>
                  <a:schemeClr val="accent1">
                    <a:lumMod val="60000"/>
                    <a:lumOff val="40000"/>
                  </a:schemeClr>
                </a:solidFill>
                <a:latin typeface="Arial"/>
                <a:cs typeface="Arial"/>
              </a:rPr>
              <a:t>“</a:t>
            </a:r>
          </a:p>
        </p:txBody>
      </p:sp>
      <p:sp>
        <p:nvSpPr>
          <p:cNvPr id="13" name="TextBox 12"/>
          <p:cNvSpPr txBox="1"/>
          <p:nvPr/>
        </p:nvSpPr>
        <p:spPr bwMode="gray">
          <a:xfrm>
            <a:off x="9884458" y="2613787"/>
            <a:ext cx="652763" cy="1569660"/>
          </a:xfrm>
          <a:prstGeom prst="rect">
            <a:avLst/>
          </a:prstGeom>
          <a:noFill/>
        </p:spPr>
        <p:txBody>
          <a:bodyPr wrap="square" rtlCol="0">
            <a:spAutoFit/>
          </a:bodyPr>
          <a:lstStyle/>
          <a:p>
            <a:pPr algn="r"/>
            <a:r>
              <a:rPr lang="en-US" sz="9600" b="0" i="0" dirty="0">
                <a:solidFill>
                  <a:schemeClr val="accent1">
                    <a:lumMod val="60000"/>
                    <a:lumOff val="40000"/>
                  </a:schemeClr>
                </a:solidFill>
                <a:latin typeface="Arial"/>
                <a:cs typeface="Arial"/>
              </a:rPr>
              <a:t>”</a:t>
            </a:r>
          </a:p>
        </p:txBody>
      </p:sp>
      <p:sp>
        <p:nvSpPr>
          <p:cNvPr id="2" name="Title 1"/>
          <p:cNvSpPr>
            <a:spLocks noGrp="1"/>
          </p:cNvSpPr>
          <p:nvPr>
            <p:ph type="title"/>
          </p:nvPr>
        </p:nvSpPr>
        <p:spPr>
          <a:xfrm>
            <a:off x="1581878" y="982134"/>
            <a:ext cx="8453906" cy="2696632"/>
          </a:xfrm>
        </p:spPr>
        <p:txBody>
          <a:bodyPr/>
          <a:lstStyle>
            <a:lvl1pPr>
              <a:defRPr sz="4000"/>
            </a:lvl1pPr>
          </a:lstStyle>
          <a:p>
            <a:r>
              <a:rPr lang="ru-RU"/>
              <a:t>Образец заголовка</a:t>
            </a:r>
            <a:endParaRPr lang="en-US" dirty="0"/>
          </a:p>
        </p:txBody>
      </p:sp>
      <p:sp>
        <p:nvSpPr>
          <p:cNvPr id="14" name="Text Placeholder 3"/>
          <p:cNvSpPr>
            <a:spLocks noGrp="1"/>
          </p:cNvSpPr>
          <p:nvPr>
            <p:ph type="body" sz="half" idx="13"/>
          </p:nvPr>
        </p:nvSpPr>
        <p:spPr bwMode="gray">
          <a:xfrm>
            <a:off x="1945945" y="3678766"/>
            <a:ext cx="7731219" cy="342174"/>
          </a:xfrm>
        </p:spPr>
        <p:txBody>
          <a:bodyPr anchor="t">
            <a:normAutofit/>
          </a:bodyPr>
          <a:lstStyle>
            <a:lvl1pPr marL="0" indent="0">
              <a:buNone/>
              <a:defRPr lang="en-US" sz="1400" b="0" i="0" kern="1200" cap="small" dirty="0">
                <a:solidFill>
                  <a:schemeClr val="accent1">
                    <a:lumMod val="60000"/>
                    <a:lumOff val="40000"/>
                  </a:schemeClr>
                </a:solidFill>
                <a:latin typeface="+mn-lt"/>
                <a:ea typeface="+mn-ea"/>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a:t>Образец текста</a:t>
            </a:r>
          </a:p>
        </p:txBody>
      </p:sp>
      <p:sp>
        <p:nvSpPr>
          <p:cNvPr id="10" name="Text Placeholder 3"/>
          <p:cNvSpPr>
            <a:spLocks noGrp="1"/>
          </p:cNvSpPr>
          <p:nvPr>
            <p:ph type="body" sz="half" idx="2"/>
          </p:nvPr>
        </p:nvSpPr>
        <p:spPr>
          <a:xfrm>
            <a:off x="1154954" y="5029199"/>
            <a:ext cx="9244897" cy="997857"/>
          </a:xfrm>
        </p:spPr>
        <p:txBody>
          <a:bodyPr anchor="ctr">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a:t>Образец текста</a:t>
            </a:r>
          </a:p>
        </p:txBody>
      </p:sp>
      <p:sp>
        <p:nvSpPr>
          <p:cNvPr id="4" name="Date Placeholder 3"/>
          <p:cNvSpPr>
            <a:spLocks noGrp="1"/>
          </p:cNvSpPr>
          <p:nvPr>
            <p:ph type="dt" sz="half" idx="10"/>
          </p:nvPr>
        </p:nvSpPr>
        <p:spPr/>
        <p:txBody>
          <a:bodyPr/>
          <a:lstStyle/>
          <a:p>
            <a:fld id="{AAD9FF7F-6988-44CC-821B-644E70CD2F73}" type="datetimeFigureOut">
              <a:rPr lang="en-US" dirty="0"/>
              <a:t>12/20/2022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19" name="Rectangle 18"/>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p:cSld name="Карточка имени">
    <p:spTree>
      <p:nvGrpSpPr>
        <p:cNvPr id="1" name=""/>
        <p:cNvGrpSpPr/>
        <p:nvPr/>
      </p:nvGrpSpPr>
      <p:grpSpPr>
        <a:xfrm>
          <a:off x="0" y="0"/>
          <a:ext cx="0" cy="0"/>
          <a:chOff x="0" y="0"/>
          <a:chExt cx="0" cy="0"/>
        </a:xfrm>
      </p:grpSpPr>
      <p:grpSp>
        <p:nvGrpSpPr>
          <p:cNvPr id="9" name="Group 8"/>
          <p:cNvGrpSpPr/>
          <p:nvPr/>
        </p:nvGrpSpPr>
        <p:grpSpPr>
          <a:xfrm>
            <a:off x="0" y="0"/>
            <a:ext cx="12192000" cy="6858000"/>
            <a:chOff x="0" y="0"/>
            <a:chExt cx="12192000" cy="6858000"/>
          </a:xfrm>
        </p:grpSpPr>
        <p:sp>
          <p:nvSpPr>
            <p:cNvPr id="11" name="Rectangle 10"/>
            <p:cNvSpPr/>
            <p:nvPr/>
          </p:nvSpPr>
          <p:spPr>
            <a:xfrm>
              <a:off x="0" y="0"/>
              <a:ext cx="12192000" cy="6858000"/>
            </a:xfrm>
            <a:prstGeom prst="rect">
              <a:avLst/>
            </a:prstGeom>
            <a:blipFill>
              <a:blip r:embed="rId2">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5" name="Oval 14"/>
            <p:cNvSpPr/>
            <p:nvPr/>
          </p:nvSpPr>
          <p:spPr>
            <a:xfrm>
              <a:off x="0"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6" name="Oval 15"/>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7" name="Oval 16"/>
            <p:cNvSpPr/>
            <p:nvPr/>
          </p:nvSpPr>
          <p:spPr>
            <a:xfrm>
              <a:off x="8609012" y="5867400"/>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8" name="Oval 17"/>
            <p:cNvSpPr/>
            <p:nvPr/>
          </p:nvSpPr>
          <p:spPr>
            <a:xfrm>
              <a:off x="860901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9" name="Oval 18"/>
            <p:cNvSpPr/>
            <p:nvPr/>
          </p:nvSpPr>
          <p:spPr>
            <a:xfrm>
              <a:off x="7999412" y="8464"/>
              <a:ext cx="1600200" cy="1600200"/>
            </a:xfrm>
            <a:prstGeom prst="ellipse">
              <a:avLst/>
            </a:prstGeom>
            <a:gradFill flip="none" rotWithShape="1">
              <a:gsLst>
                <a:gs pos="0">
                  <a:schemeClr val="accent5">
                    <a:alpha val="14000"/>
                  </a:schemeClr>
                </a:gs>
                <a:gs pos="73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3" name="Freeform 5"/>
            <p:cNvSpPr/>
            <p:nvPr/>
          </p:nvSpPr>
          <p:spPr bwMode="gray">
            <a:xfrm rot="21010068">
              <a:off x="8490951" y="4193583"/>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8" name="Freeform 5"/>
            <p:cNvSpPr/>
            <p:nvPr/>
          </p:nvSpPr>
          <p:spPr bwMode="gray">
            <a:xfrm>
              <a:off x="455612" y="4241801"/>
              <a:ext cx="11277600" cy="2337161"/>
            </a:xfrm>
            <a:custGeom>
              <a:avLst/>
              <a:gdLst/>
              <a:ahLst/>
              <a:cxnLst/>
              <a:rect l="l" t="t" r="r" b="b"/>
              <a:pathLst>
                <a:path w="10000" h="8000">
                  <a:moveTo>
                    <a:pt x="0" y="0"/>
                  </a:moveTo>
                  <a:lnTo>
                    <a:pt x="0" y="7970"/>
                  </a:lnTo>
                  <a:lnTo>
                    <a:pt x="10000" y="8000"/>
                  </a:lnTo>
                  <a:lnTo>
                    <a:pt x="10000" y="7"/>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lnTo>
                    <a:pt x="0" y="0"/>
                  </a:lnTo>
                  <a:close/>
                </a:path>
              </a:pathLst>
            </a:custGeom>
            <a:solidFill>
              <a:schemeClr val="bg1"/>
            </a:solidFill>
            <a:ln>
              <a:noFill/>
            </a:ln>
          </p:spPr>
        </p:sp>
        <p:sp>
          <p:nvSpPr>
            <p:cNvPr id="12"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1"/>
          <p:cNvSpPr>
            <a:spLocks noGrp="1"/>
          </p:cNvSpPr>
          <p:nvPr>
            <p:ph type="title"/>
          </p:nvPr>
        </p:nvSpPr>
        <p:spPr>
          <a:xfrm>
            <a:off x="1154954" y="2370667"/>
            <a:ext cx="8825660" cy="1822514"/>
          </a:xfrm>
        </p:spPr>
        <p:txBody>
          <a:bodyPr anchor="b"/>
          <a:lstStyle>
            <a:lvl1pPr algn="l">
              <a:defRPr sz="4000" b="0" cap="none"/>
            </a:lvl1pPr>
          </a:lstStyle>
          <a:p>
            <a:r>
              <a:rPr lang="ru-RU"/>
              <a:t>Образец заголовка</a:t>
            </a:r>
            <a:endParaRPr lang="en-US" dirty="0"/>
          </a:p>
        </p:txBody>
      </p:sp>
      <p:sp>
        <p:nvSpPr>
          <p:cNvPr id="3" name="Text Placeholder 2"/>
          <p:cNvSpPr>
            <a:spLocks noGrp="1"/>
          </p:cNvSpPr>
          <p:nvPr>
            <p:ph type="body" idx="1"/>
          </p:nvPr>
        </p:nvSpPr>
        <p:spPr>
          <a:xfrm>
            <a:off x="1154954" y="5024967"/>
            <a:ext cx="8825659" cy="860400"/>
          </a:xfrm>
        </p:spPr>
        <p:txBody>
          <a:bodyPr anchor="t"/>
          <a:lstStyle>
            <a:lvl1pPr marL="0" indent="0" algn="l">
              <a:buNone/>
              <a:defRPr sz="2000" cap="none">
                <a:solidFill>
                  <a:schemeClr val="accent1">
                    <a:lumMod val="60000"/>
                    <a:lumOff val="4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a:t>Образец текста</a:t>
            </a:r>
          </a:p>
        </p:txBody>
      </p:sp>
      <p:sp>
        <p:nvSpPr>
          <p:cNvPr id="4" name="Date Placeholder 3"/>
          <p:cNvSpPr>
            <a:spLocks noGrp="1"/>
          </p:cNvSpPr>
          <p:nvPr>
            <p:ph type="dt" sz="half" idx="10"/>
          </p:nvPr>
        </p:nvSpPr>
        <p:spPr/>
        <p:txBody>
          <a:bodyPr/>
          <a:lstStyle/>
          <a:p>
            <a:fld id="{5C12C299-16B2-4475-990D-751901EACC14}" type="datetimeFigureOut">
              <a:rPr lang="en-US" dirty="0"/>
              <a:t>12/20/2022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14" name="Rectangle 13"/>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Три колонки">
    <p:spTree>
      <p:nvGrpSpPr>
        <p:cNvPr id="1" name=""/>
        <p:cNvGrpSpPr/>
        <p:nvPr/>
      </p:nvGrpSpPr>
      <p:grpSpPr>
        <a:xfrm>
          <a:off x="0" y="0"/>
          <a:ext cx="0" cy="0"/>
          <a:chOff x="0" y="0"/>
          <a:chExt cx="0" cy="0"/>
        </a:xfrm>
      </p:grpSpPr>
      <p:sp>
        <p:nvSpPr>
          <p:cNvPr id="2" name="Title 1"/>
          <p:cNvSpPr>
            <a:spLocks noGrp="1"/>
          </p:cNvSpPr>
          <p:nvPr>
            <p:ph type="title"/>
          </p:nvPr>
        </p:nvSpPr>
        <p:spPr>
          <a:xfrm>
            <a:off x="1154954" y="973668"/>
            <a:ext cx="8825659" cy="706964"/>
          </a:xfrm>
        </p:spPr>
        <p:txBody>
          <a:bodyPr/>
          <a:lstStyle>
            <a:lvl1pPr>
              <a:defRPr sz="3600"/>
            </a:lvl1pPr>
          </a:lstStyle>
          <a:p>
            <a:r>
              <a:rPr lang="ru-RU"/>
              <a:t>Образец заголовка</a:t>
            </a:r>
            <a:endParaRPr lang="en-US" dirty="0"/>
          </a:p>
        </p:txBody>
      </p:sp>
      <p:sp>
        <p:nvSpPr>
          <p:cNvPr id="3" name="Text Placeholder 2"/>
          <p:cNvSpPr>
            <a:spLocks noGrp="1"/>
          </p:cNvSpPr>
          <p:nvPr>
            <p:ph type="body" idx="1"/>
          </p:nvPr>
        </p:nvSpPr>
        <p:spPr>
          <a:xfrm>
            <a:off x="1154954" y="2603502"/>
            <a:ext cx="3141878" cy="576262"/>
          </a:xfrm>
        </p:spPr>
        <p:txBody>
          <a:bodyPr anchor="b">
            <a:noAutofit/>
          </a:bodyPr>
          <a:lstStyle>
            <a:lvl1pPr marL="0" indent="0">
              <a:buNone/>
              <a:defRPr sz="2400" b="0">
                <a:solidFill>
                  <a:schemeClr val="accent1">
                    <a:lumMod val="60000"/>
                    <a:lumOff val="4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Образец текста</a:t>
            </a:r>
          </a:p>
        </p:txBody>
      </p:sp>
      <p:sp>
        <p:nvSpPr>
          <p:cNvPr id="16" name="Text Placeholder 3"/>
          <p:cNvSpPr>
            <a:spLocks noGrp="1"/>
          </p:cNvSpPr>
          <p:nvPr>
            <p:ph type="body" sz="half" idx="15"/>
          </p:nvPr>
        </p:nvSpPr>
        <p:spPr>
          <a:xfrm>
            <a:off x="1154953" y="3179764"/>
            <a:ext cx="3141879" cy="2847293"/>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a:t>Образец текста</a:t>
            </a:r>
          </a:p>
        </p:txBody>
      </p:sp>
      <p:sp>
        <p:nvSpPr>
          <p:cNvPr id="5" name="Text Placeholder 4"/>
          <p:cNvSpPr>
            <a:spLocks noGrp="1"/>
          </p:cNvSpPr>
          <p:nvPr>
            <p:ph type="body" sz="quarter" idx="3"/>
          </p:nvPr>
        </p:nvSpPr>
        <p:spPr>
          <a:xfrm>
            <a:off x="4512721" y="2603500"/>
            <a:ext cx="3147009" cy="576262"/>
          </a:xfrm>
        </p:spPr>
        <p:txBody>
          <a:bodyPr anchor="b">
            <a:noAutofit/>
          </a:bodyPr>
          <a:lstStyle>
            <a:lvl1pPr marL="0" indent="0">
              <a:buNone/>
              <a:defRPr sz="2400" b="0">
                <a:solidFill>
                  <a:schemeClr val="accent1">
                    <a:lumMod val="60000"/>
                    <a:lumOff val="4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Образец текста</a:t>
            </a:r>
          </a:p>
        </p:txBody>
      </p:sp>
      <p:sp>
        <p:nvSpPr>
          <p:cNvPr id="19" name="Text Placeholder 3"/>
          <p:cNvSpPr>
            <a:spLocks noGrp="1"/>
          </p:cNvSpPr>
          <p:nvPr>
            <p:ph type="body" sz="half" idx="16"/>
          </p:nvPr>
        </p:nvSpPr>
        <p:spPr>
          <a:xfrm>
            <a:off x="4512721" y="3179763"/>
            <a:ext cx="3147009" cy="2847293"/>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a:t>Образец текста</a:t>
            </a:r>
          </a:p>
        </p:txBody>
      </p:sp>
      <p:sp>
        <p:nvSpPr>
          <p:cNvPr id="14" name="Text Placeholder 4"/>
          <p:cNvSpPr>
            <a:spLocks noGrp="1"/>
          </p:cNvSpPr>
          <p:nvPr>
            <p:ph type="body" sz="quarter" idx="13"/>
          </p:nvPr>
        </p:nvSpPr>
        <p:spPr>
          <a:xfrm>
            <a:off x="7888135" y="2603501"/>
            <a:ext cx="3145730" cy="576262"/>
          </a:xfrm>
        </p:spPr>
        <p:txBody>
          <a:bodyPr anchor="b">
            <a:noAutofit/>
          </a:bodyPr>
          <a:lstStyle>
            <a:lvl1pPr marL="0" indent="0">
              <a:buNone/>
              <a:defRPr sz="2400" b="0">
                <a:solidFill>
                  <a:schemeClr val="accent1">
                    <a:lumMod val="60000"/>
                    <a:lumOff val="4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Образец текста</a:t>
            </a:r>
          </a:p>
        </p:txBody>
      </p:sp>
      <p:sp>
        <p:nvSpPr>
          <p:cNvPr id="20" name="Text Placeholder 3"/>
          <p:cNvSpPr>
            <a:spLocks noGrp="1"/>
          </p:cNvSpPr>
          <p:nvPr>
            <p:ph type="body" sz="half" idx="17"/>
          </p:nvPr>
        </p:nvSpPr>
        <p:spPr>
          <a:xfrm>
            <a:off x="7888329" y="3179762"/>
            <a:ext cx="3145536" cy="2847293"/>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a:t>Образец текста</a:t>
            </a:r>
          </a:p>
        </p:txBody>
      </p:sp>
      <p:cxnSp>
        <p:nvCxnSpPr>
          <p:cNvPr id="17" name="Straight Connector 16"/>
          <p:cNvCxnSpPr/>
          <p:nvPr/>
        </p:nvCxnSpPr>
        <p:spPr>
          <a:xfrm>
            <a:off x="4403971" y="2569633"/>
            <a:ext cx="0" cy="3492499"/>
          </a:xfrm>
          <a:prstGeom prst="line">
            <a:avLst/>
          </a:prstGeom>
          <a:ln w="12700" cmpd="sng">
            <a:solidFill>
              <a:schemeClr val="accent1">
                <a:alpha val="40000"/>
              </a:schemeClr>
            </a:solidFill>
          </a:ln>
        </p:spPr>
        <p:style>
          <a:lnRef idx="2">
            <a:schemeClr val="accent1"/>
          </a:lnRef>
          <a:fillRef idx="0">
            <a:schemeClr val="accent1"/>
          </a:fillRef>
          <a:effectRef idx="1">
            <a:schemeClr val="accent1"/>
          </a:effectRef>
          <a:fontRef idx="minor">
            <a:schemeClr val="tx1"/>
          </a:fontRef>
        </p:style>
      </p:cxnSp>
      <p:cxnSp>
        <p:nvCxnSpPr>
          <p:cNvPr id="18" name="Straight Connector 17"/>
          <p:cNvCxnSpPr/>
          <p:nvPr/>
        </p:nvCxnSpPr>
        <p:spPr>
          <a:xfrm>
            <a:off x="7772401" y="2569633"/>
            <a:ext cx="0" cy="3492499"/>
          </a:xfrm>
          <a:prstGeom prst="line">
            <a:avLst/>
          </a:prstGeom>
          <a:ln w="12700" cmpd="sng">
            <a:solidFill>
              <a:schemeClr val="accent1">
                <a:alpha val="40000"/>
              </a:schemeClr>
            </a:solidFill>
          </a:ln>
        </p:spPr>
        <p:style>
          <a:lnRef idx="2">
            <a:schemeClr val="accent1"/>
          </a:lnRef>
          <a:fillRef idx="0">
            <a:schemeClr val="accent1"/>
          </a:fillRef>
          <a:effectRef idx="1">
            <a:schemeClr val="accent1"/>
          </a:effectRef>
          <a:fontRef idx="minor">
            <a:schemeClr val="tx1"/>
          </a:fontRef>
        </p:style>
      </p:cxnSp>
      <p:sp>
        <p:nvSpPr>
          <p:cNvPr id="7" name="Date Placeholder 6"/>
          <p:cNvSpPr>
            <a:spLocks noGrp="1"/>
          </p:cNvSpPr>
          <p:nvPr>
            <p:ph type="dt" sz="half" idx="10"/>
          </p:nvPr>
        </p:nvSpPr>
        <p:spPr/>
        <p:txBody>
          <a:bodyPr/>
          <a:lstStyle/>
          <a:p>
            <a:fld id="{9FE86839-B9D8-4651-8783-F325ECE74E65}" type="datetimeFigureOut">
              <a:rPr lang="en-US" dirty="0"/>
              <a:t>12/20/2022</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Столбец с тремя рисунками">
    <p:spTree>
      <p:nvGrpSpPr>
        <p:cNvPr id="1" name=""/>
        <p:cNvGrpSpPr/>
        <p:nvPr/>
      </p:nvGrpSpPr>
      <p:grpSpPr>
        <a:xfrm>
          <a:off x="0" y="0"/>
          <a:ext cx="0" cy="0"/>
          <a:chOff x="0" y="0"/>
          <a:chExt cx="0" cy="0"/>
        </a:xfrm>
      </p:grpSpPr>
      <p:sp>
        <p:nvSpPr>
          <p:cNvPr id="2" name="Title 1"/>
          <p:cNvSpPr>
            <a:spLocks noGrp="1"/>
          </p:cNvSpPr>
          <p:nvPr>
            <p:ph type="title"/>
          </p:nvPr>
        </p:nvSpPr>
        <p:spPr>
          <a:xfrm>
            <a:off x="1154954" y="973668"/>
            <a:ext cx="8825659" cy="706964"/>
          </a:xfrm>
        </p:spPr>
        <p:txBody>
          <a:bodyPr/>
          <a:lstStyle>
            <a:lvl1pPr>
              <a:defRPr sz="3600"/>
            </a:lvl1pPr>
          </a:lstStyle>
          <a:p>
            <a:r>
              <a:rPr lang="ru-RU"/>
              <a:t>Образец заголовка</a:t>
            </a:r>
            <a:endParaRPr lang="en-US" dirty="0"/>
          </a:p>
        </p:txBody>
      </p:sp>
      <p:sp>
        <p:nvSpPr>
          <p:cNvPr id="3" name="Text Placeholder 2"/>
          <p:cNvSpPr>
            <a:spLocks noGrp="1"/>
          </p:cNvSpPr>
          <p:nvPr>
            <p:ph type="body" idx="1"/>
          </p:nvPr>
        </p:nvSpPr>
        <p:spPr>
          <a:xfrm>
            <a:off x="1154954" y="4532844"/>
            <a:ext cx="3050438" cy="576262"/>
          </a:xfrm>
        </p:spPr>
        <p:txBody>
          <a:bodyPr anchor="b">
            <a:noAutofit/>
          </a:bodyPr>
          <a:lstStyle>
            <a:lvl1pPr marL="0" indent="0">
              <a:buNone/>
              <a:defRPr sz="2400" b="0">
                <a:solidFill>
                  <a:schemeClr val="accent1">
                    <a:lumMod val="60000"/>
                    <a:lumOff val="4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Образец текста</a:t>
            </a:r>
          </a:p>
        </p:txBody>
      </p:sp>
      <p:sp>
        <p:nvSpPr>
          <p:cNvPr id="19" name="Picture Placeholder 2"/>
          <p:cNvSpPr>
            <a:spLocks noGrp="1" noChangeAspect="1"/>
          </p:cNvSpPr>
          <p:nvPr>
            <p:ph type="pic" idx="15"/>
          </p:nvPr>
        </p:nvSpPr>
        <p:spPr>
          <a:xfrm>
            <a:off x="1334553" y="2603500"/>
            <a:ext cx="2691242" cy="159151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ru-RU"/>
              <a:t>Вставка рисунка</a:t>
            </a:r>
            <a:endParaRPr lang="en-US" dirty="0"/>
          </a:p>
        </p:txBody>
      </p:sp>
      <p:sp>
        <p:nvSpPr>
          <p:cNvPr id="22" name="Text Placeholder 3"/>
          <p:cNvSpPr>
            <a:spLocks noGrp="1"/>
          </p:cNvSpPr>
          <p:nvPr>
            <p:ph type="body" sz="half" idx="18"/>
          </p:nvPr>
        </p:nvSpPr>
        <p:spPr>
          <a:xfrm>
            <a:off x="1154954" y="5109106"/>
            <a:ext cx="3050438" cy="917952"/>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a:t>Образец текста</a:t>
            </a:r>
          </a:p>
        </p:txBody>
      </p:sp>
      <p:sp>
        <p:nvSpPr>
          <p:cNvPr id="5" name="Text Placeholder 4"/>
          <p:cNvSpPr>
            <a:spLocks noGrp="1"/>
          </p:cNvSpPr>
          <p:nvPr>
            <p:ph type="body" sz="quarter" idx="3"/>
          </p:nvPr>
        </p:nvSpPr>
        <p:spPr>
          <a:xfrm>
            <a:off x="4568865" y="4532844"/>
            <a:ext cx="3050438" cy="576263"/>
          </a:xfrm>
        </p:spPr>
        <p:txBody>
          <a:bodyPr anchor="b">
            <a:noAutofit/>
          </a:bodyPr>
          <a:lstStyle>
            <a:lvl1pPr marL="0" indent="0">
              <a:buNone/>
              <a:defRPr sz="2400" b="0">
                <a:solidFill>
                  <a:schemeClr val="accent1">
                    <a:lumMod val="60000"/>
                    <a:lumOff val="4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Образец текста</a:t>
            </a:r>
          </a:p>
        </p:txBody>
      </p:sp>
      <p:sp>
        <p:nvSpPr>
          <p:cNvPr id="41" name="Picture Placeholder 2"/>
          <p:cNvSpPr>
            <a:spLocks noGrp="1" noChangeAspect="1"/>
          </p:cNvSpPr>
          <p:nvPr>
            <p:ph type="pic" idx="21"/>
          </p:nvPr>
        </p:nvSpPr>
        <p:spPr>
          <a:xfrm>
            <a:off x="4748462" y="2603500"/>
            <a:ext cx="2691243" cy="159151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ru-RU"/>
              <a:t>Вставка рисунка</a:t>
            </a:r>
            <a:endParaRPr lang="en-US" dirty="0"/>
          </a:p>
        </p:txBody>
      </p:sp>
      <p:sp>
        <p:nvSpPr>
          <p:cNvPr id="23" name="Text Placeholder 3"/>
          <p:cNvSpPr>
            <a:spLocks noGrp="1"/>
          </p:cNvSpPr>
          <p:nvPr>
            <p:ph type="body" sz="half" idx="19"/>
          </p:nvPr>
        </p:nvSpPr>
        <p:spPr>
          <a:xfrm>
            <a:off x="4570172" y="5109105"/>
            <a:ext cx="3050438" cy="917952"/>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a:t>Образец текста</a:t>
            </a:r>
          </a:p>
        </p:txBody>
      </p:sp>
      <p:sp>
        <p:nvSpPr>
          <p:cNvPr id="14" name="Text Placeholder 4"/>
          <p:cNvSpPr>
            <a:spLocks noGrp="1"/>
          </p:cNvSpPr>
          <p:nvPr>
            <p:ph type="body" sz="quarter" idx="13"/>
          </p:nvPr>
        </p:nvSpPr>
        <p:spPr>
          <a:xfrm>
            <a:off x="7982775" y="4532845"/>
            <a:ext cx="3051095" cy="576262"/>
          </a:xfrm>
        </p:spPr>
        <p:txBody>
          <a:bodyPr anchor="b">
            <a:noAutofit/>
          </a:bodyPr>
          <a:lstStyle>
            <a:lvl1pPr marL="0" indent="0">
              <a:buNone/>
              <a:defRPr sz="2400" b="0">
                <a:solidFill>
                  <a:schemeClr val="accent1">
                    <a:lumMod val="60000"/>
                    <a:lumOff val="4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Образец текста</a:t>
            </a:r>
          </a:p>
        </p:txBody>
      </p:sp>
      <p:sp>
        <p:nvSpPr>
          <p:cNvPr id="42" name="Picture Placeholder 2"/>
          <p:cNvSpPr>
            <a:spLocks noGrp="1" noChangeAspect="1"/>
          </p:cNvSpPr>
          <p:nvPr>
            <p:ph type="pic" idx="22"/>
          </p:nvPr>
        </p:nvSpPr>
        <p:spPr>
          <a:xfrm>
            <a:off x="8163031" y="2603500"/>
            <a:ext cx="2691242" cy="159151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ru-RU"/>
              <a:t>Вставка рисунка</a:t>
            </a:r>
            <a:endParaRPr lang="en-US" dirty="0"/>
          </a:p>
        </p:txBody>
      </p:sp>
      <p:sp>
        <p:nvSpPr>
          <p:cNvPr id="24" name="Text Placeholder 3"/>
          <p:cNvSpPr>
            <a:spLocks noGrp="1"/>
          </p:cNvSpPr>
          <p:nvPr>
            <p:ph type="body" sz="half" idx="20"/>
          </p:nvPr>
        </p:nvSpPr>
        <p:spPr>
          <a:xfrm>
            <a:off x="7982775" y="5109104"/>
            <a:ext cx="3051096" cy="917952"/>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a:t>Образец текста</a:t>
            </a:r>
          </a:p>
        </p:txBody>
      </p:sp>
      <p:cxnSp>
        <p:nvCxnSpPr>
          <p:cNvPr id="43" name="Straight Connector 42"/>
          <p:cNvCxnSpPr/>
          <p:nvPr/>
        </p:nvCxnSpPr>
        <p:spPr>
          <a:xfrm>
            <a:off x="4405831" y="2569633"/>
            <a:ext cx="0" cy="3492499"/>
          </a:xfrm>
          <a:prstGeom prst="line">
            <a:avLst/>
          </a:prstGeom>
          <a:ln w="12700" cmpd="sng">
            <a:solidFill>
              <a:schemeClr val="accent1">
                <a:alpha val="40000"/>
              </a:schemeClr>
            </a:solidFill>
          </a:ln>
        </p:spPr>
        <p:style>
          <a:lnRef idx="2">
            <a:schemeClr val="accent1"/>
          </a:lnRef>
          <a:fillRef idx="0">
            <a:schemeClr val="accent1"/>
          </a:fillRef>
          <a:effectRef idx="1">
            <a:schemeClr val="accent1"/>
          </a:effectRef>
          <a:fontRef idx="minor">
            <a:schemeClr val="tx1"/>
          </a:fontRef>
        </p:style>
      </p:cxnSp>
      <p:cxnSp>
        <p:nvCxnSpPr>
          <p:cNvPr id="44" name="Straight Connector 43"/>
          <p:cNvCxnSpPr/>
          <p:nvPr/>
        </p:nvCxnSpPr>
        <p:spPr>
          <a:xfrm>
            <a:off x="7797802" y="2569633"/>
            <a:ext cx="0" cy="3492499"/>
          </a:xfrm>
          <a:prstGeom prst="line">
            <a:avLst/>
          </a:prstGeom>
          <a:ln w="12700" cmpd="sng">
            <a:solidFill>
              <a:schemeClr val="accent1">
                <a:alpha val="40000"/>
              </a:schemeClr>
            </a:solidFill>
          </a:ln>
        </p:spPr>
        <p:style>
          <a:lnRef idx="2">
            <a:schemeClr val="accent1"/>
          </a:lnRef>
          <a:fillRef idx="0">
            <a:schemeClr val="accent1"/>
          </a:fillRef>
          <a:effectRef idx="1">
            <a:schemeClr val="accent1"/>
          </a:effectRef>
          <a:fontRef idx="minor">
            <a:schemeClr val="tx1"/>
          </a:fontRef>
        </p:style>
      </p:cxnSp>
      <p:sp>
        <p:nvSpPr>
          <p:cNvPr id="7" name="Date Placeholder 6"/>
          <p:cNvSpPr>
            <a:spLocks noGrp="1"/>
          </p:cNvSpPr>
          <p:nvPr>
            <p:ph type="dt" sz="half" idx="10"/>
          </p:nvPr>
        </p:nvSpPr>
        <p:spPr/>
        <p:txBody>
          <a:bodyPr/>
          <a:lstStyle/>
          <a:p>
            <a:fld id="{FD484F64-32F6-45C5-931F-ADC1662401D0}" type="datetimeFigureOut">
              <a:rPr lang="en-US" dirty="0"/>
              <a:t>12/20/2022</a:t>
            </a:fld>
            <a:endParaRPr lang="en-US" dirty="0"/>
          </a:p>
        </p:txBody>
      </p:sp>
      <p:sp>
        <p:nvSpPr>
          <p:cNvPr id="8" name="Footer Placeholder 7"/>
          <p:cNvSpPr>
            <a:spLocks noGrp="1"/>
          </p:cNvSpPr>
          <p:nvPr>
            <p:ph type="ftr" sz="quarter" idx="11"/>
          </p:nvPr>
        </p:nvSpPr>
        <p:spPr>
          <a:xfrm>
            <a:off x="561111" y="6391838"/>
            <a:ext cx="3644282" cy="304801"/>
          </a:xfrm>
        </p:spPr>
        <p:txBody>
          <a:bodyPr/>
          <a:lstStyle/>
          <a:p>
            <a:endParaRPr lang="en-US" dirty="0"/>
          </a:p>
        </p:txBody>
      </p:sp>
      <p:sp>
        <p:nvSpPr>
          <p:cNvPr id="9" name="Slide Number Placeholder 8"/>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Title 1"/>
          <p:cNvSpPr>
            <a:spLocks noGrp="1"/>
          </p:cNvSpPr>
          <p:nvPr>
            <p:ph type="title"/>
          </p:nvPr>
        </p:nvSpPr>
        <p:spPr>
          <a:xfrm>
            <a:off x="1154954" y="973668"/>
            <a:ext cx="8825659" cy="706964"/>
          </a:xfrm>
        </p:spPr>
        <p:txBody>
          <a:bodyPr/>
          <a:lstStyle/>
          <a:p>
            <a:r>
              <a:rPr lang="ru-RU"/>
              <a:t>Образец заголовка</a:t>
            </a:r>
            <a:endParaRPr lang="en-US" dirty="0"/>
          </a:p>
        </p:txBody>
      </p:sp>
      <p:sp>
        <p:nvSpPr>
          <p:cNvPr id="3" name="Vertical Text Placeholder 2"/>
          <p:cNvSpPr>
            <a:spLocks noGrp="1"/>
          </p:cNvSpPr>
          <p:nvPr>
            <p:ph type="body" orient="vert" idx="1"/>
          </p:nvPr>
        </p:nvSpPr>
        <p:spPr>
          <a:xfrm>
            <a:off x="1154954" y="2603500"/>
            <a:ext cx="8825659" cy="3416300"/>
          </a:xfrm>
        </p:spPr>
        <p:txBody>
          <a:bodyPr vert="eaVert" anchor="t" anchorCtr="0"/>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4" name="Date Placeholder 3"/>
          <p:cNvSpPr>
            <a:spLocks noGrp="1"/>
          </p:cNvSpPr>
          <p:nvPr>
            <p:ph type="dt" sz="half" idx="10"/>
          </p:nvPr>
        </p:nvSpPr>
        <p:spPr>
          <a:xfrm>
            <a:off x="10695439" y="6391838"/>
            <a:ext cx="990599" cy="304799"/>
          </a:xfrm>
        </p:spPr>
        <p:txBody>
          <a:bodyPr/>
          <a:lstStyle/>
          <a:p>
            <a:fld id="{53086D93-FCAC-47E0-A2EE-787E62CA814C}" type="datetimeFigureOut">
              <a:rPr lang="en-US" dirty="0"/>
              <a:t>12/20/2022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type="vertTitleAndTx" preserve="1">
  <p:cSld name="Вертикальный заголовок и текст">
    <p:spTree>
      <p:nvGrpSpPr>
        <p:cNvPr id="1" name=""/>
        <p:cNvGrpSpPr/>
        <p:nvPr/>
      </p:nvGrpSpPr>
      <p:grpSpPr>
        <a:xfrm>
          <a:off x="0" y="0"/>
          <a:ext cx="0" cy="0"/>
          <a:chOff x="0" y="0"/>
          <a:chExt cx="0" cy="0"/>
        </a:xfrm>
      </p:grpSpPr>
      <p:grpSp>
        <p:nvGrpSpPr>
          <p:cNvPr id="9" name="Group 8"/>
          <p:cNvGrpSpPr/>
          <p:nvPr/>
        </p:nvGrpSpPr>
        <p:grpSpPr>
          <a:xfrm>
            <a:off x="0" y="0"/>
            <a:ext cx="12192000" cy="6858000"/>
            <a:chOff x="0" y="0"/>
            <a:chExt cx="12192000" cy="6858000"/>
          </a:xfrm>
        </p:grpSpPr>
        <p:sp>
          <p:nvSpPr>
            <p:cNvPr id="12" name="Rectangle 11"/>
            <p:cNvSpPr/>
            <p:nvPr/>
          </p:nvSpPr>
          <p:spPr>
            <a:xfrm>
              <a:off x="0" y="0"/>
              <a:ext cx="12192000" cy="6858000"/>
            </a:xfrm>
            <a:prstGeom prst="rect">
              <a:avLst/>
            </a:prstGeom>
            <a:blipFill>
              <a:blip r:embed="rId2">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5" name="Oval 14"/>
            <p:cNvSpPr/>
            <p:nvPr/>
          </p:nvSpPr>
          <p:spPr>
            <a:xfrm>
              <a:off x="0"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6" name="Oval 15"/>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8" name="Oval 17"/>
            <p:cNvSpPr/>
            <p:nvPr/>
          </p:nvSpPr>
          <p:spPr>
            <a:xfrm>
              <a:off x="8609012" y="5867400"/>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9" name="Oval 18"/>
            <p:cNvSpPr/>
            <p:nvPr/>
          </p:nvSpPr>
          <p:spPr>
            <a:xfrm>
              <a:off x="860901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0" name="Oval 19"/>
            <p:cNvSpPr/>
            <p:nvPr/>
          </p:nvSpPr>
          <p:spPr>
            <a:xfrm>
              <a:off x="7999412" y="8464"/>
              <a:ext cx="1600200" cy="1600200"/>
            </a:xfrm>
            <a:prstGeom prst="ellipse">
              <a:avLst/>
            </a:prstGeom>
            <a:gradFill flip="none" rotWithShape="1">
              <a:gsLst>
                <a:gs pos="0">
                  <a:schemeClr val="accent5">
                    <a:alpha val="14000"/>
                  </a:schemeClr>
                </a:gs>
                <a:gs pos="73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7" name="Rectangle 6"/>
            <p:cNvSpPr/>
            <p:nvPr/>
          </p:nvSpPr>
          <p:spPr bwMode="gray">
            <a:xfrm>
              <a:off x="414867" y="402165"/>
              <a:ext cx="6510866" cy="605367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sp>
        <p:sp>
          <p:nvSpPr>
            <p:cNvPr id="17" name="Freeform 5"/>
            <p:cNvSpPr/>
            <p:nvPr/>
          </p:nvSpPr>
          <p:spPr bwMode="gray">
            <a:xfrm rot="5101749">
              <a:off x="6294738" y="4577737"/>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10" name="Freeform 5"/>
            <p:cNvSpPr/>
            <p:nvPr/>
          </p:nvSpPr>
          <p:spPr bwMode="gray">
            <a:xfrm rot="5400000">
              <a:off x="4449232" y="2801721"/>
              <a:ext cx="6053670" cy="1254558"/>
            </a:xfrm>
            <a:custGeom>
              <a:avLst/>
              <a:gdLst/>
              <a:ahLst/>
              <a:cxnLst/>
              <a:rect l="l" t="t" r="r" b="b"/>
              <a:pathLst>
                <a:path w="10000" h="8000">
                  <a:moveTo>
                    <a:pt x="0" y="0"/>
                  </a:moveTo>
                  <a:lnTo>
                    <a:pt x="0" y="7970"/>
                  </a:lnTo>
                  <a:lnTo>
                    <a:pt x="10000" y="8000"/>
                  </a:lnTo>
                  <a:lnTo>
                    <a:pt x="10000" y="7"/>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lnTo>
                    <a:pt x="0" y="0"/>
                  </a:lnTo>
                  <a:close/>
                </a:path>
              </a:pathLst>
            </a:custGeom>
            <a:solidFill>
              <a:schemeClr val="bg1"/>
            </a:solidFill>
            <a:ln>
              <a:noFill/>
            </a:ln>
          </p:spPr>
        </p:sp>
        <p:sp>
          <p:nvSpPr>
            <p:cNvPr id="13"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Vertical Title 1"/>
          <p:cNvSpPr>
            <a:spLocks noGrp="1"/>
          </p:cNvSpPr>
          <p:nvPr>
            <p:ph type="title" orient="vert"/>
          </p:nvPr>
        </p:nvSpPr>
        <p:spPr>
          <a:xfrm>
            <a:off x="8585235" y="1278467"/>
            <a:ext cx="1409965" cy="4748590"/>
          </a:xfrm>
        </p:spPr>
        <p:txBody>
          <a:bodyPr vert="eaVert" anchor="b" anchorCtr="0"/>
          <a:lstStyle/>
          <a:p>
            <a:r>
              <a:rPr lang="ru-RU"/>
              <a:t>Образец заголовка</a:t>
            </a:r>
            <a:endParaRPr lang="en-US" dirty="0"/>
          </a:p>
        </p:txBody>
      </p:sp>
      <p:sp>
        <p:nvSpPr>
          <p:cNvPr id="3" name="Vertical Text Placeholder 2"/>
          <p:cNvSpPr>
            <a:spLocks noGrp="1"/>
          </p:cNvSpPr>
          <p:nvPr>
            <p:ph type="body" orient="vert" idx="1"/>
          </p:nvPr>
        </p:nvSpPr>
        <p:spPr>
          <a:xfrm>
            <a:off x="1154954" y="1278467"/>
            <a:ext cx="6256025" cy="4748590"/>
          </a:xfrm>
        </p:spPr>
        <p:txBody>
          <a:bodyPr vert="eaVert"/>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4" name="Date Placeholder 3"/>
          <p:cNvSpPr>
            <a:spLocks noGrp="1"/>
          </p:cNvSpPr>
          <p:nvPr>
            <p:ph type="dt" sz="half" idx="10"/>
          </p:nvPr>
        </p:nvSpPr>
        <p:spPr>
          <a:xfrm>
            <a:off x="10653104" y="6391838"/>
            <a:ext cx="992135" cy="304799"/>
          </a:xfrm>
        </p:spPr>
        <p:txBody>
          <a:bodyPr/>
          <a:lstStyle/>
          <a:p>
            <a:fld id="{CDA879A6-0FD0-4734-A311-86BFCA472E6E}" type="datetimeFigureOut">
              <a:rPr lang="en-US" dirty="0"/>
              <a:t>12/20/2022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14" name="Rectangle 13"/>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a:t>Образец заголовка</a:t>
            </a:r>
            <a:endParaRPr lang="en-US" dirty="0"/>
          </a:p>
        </p:txBody>
      </p:sp>
      <p:sp>
        <p:nvSpPr>
          <p:cNvPr id="3" name="Content Placeholder 2"/>
          <p:cNvSpPr>
            <a:spLocks noGrp="1"/>
          </p:cNvSpPr>
          <p:nvPr>
            <p:ph idx="1"/>
          </p:nvPr>
        </p:nvSpPr>
        <p:spPr>
          <a:xfrm>
            <a:off x="1154954" y="2603500"/>
            <a:ext cx="8825659" cy="3416300"/>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4" name="Date Placeholder 3"/>
          <p:cNvSpPr>
            <a:spLocks noGrp="1"/>
          </p:cNvSpPr>
          <p:nvPr>
            <p:ph type="dt" sz="half" idx="10"/>
          </p:nvPr>
        </p:nvSpPr>
        <p:spPr/>
        <p:txBody>
          <a:bodyPr/>
          <a:lstStyle/>
          <a:p>
            <a:fld id="{19C9CA7B-DFD4-44B5-8C60-D14B8CD1FB59}" type="datetimeFigureOut">
              <a:rPr lang="en-US" dirty="0"/>
              <a:t>12/20/2022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Заголовок раздела">
    <p:spTree>
      <p:nvGrpSpPr>
        <p:cNvPr id="1" name=""/>
        <p:cNvGrpSpPr/>
        <p:nvPr/>
      </p:nvGrpSpPr>
      <p:grpSpPr>
        <a:xfrm>
          <a:off x="0" y="0"/>
          <a:ext cx="0" cy="0"/>
          <a:chOff x="0" y="0"/>
          <a:chExt cx="0" cy="0"/>
        </a:xfrm>
      </p:grpSpPr>
      <p:grpSp>
        <p:nvGrpSpPr>
          <p:cNvPr id="8" name="Group 7"/>
          <p:cNvGrpSpPr/>
          <p:nvPr/>
        </p:nvGrpSpPr>
        <p:grpSpPr>
          <a:xfrm>
            <a:off x="0" y="0"/>
            <a:ext cx="12192000" cy="6858000"/>
            <a:chOff x="0" y="0"/>
            <a:chExt cx="12192000" cy="6858000"/>
          </a:xfrm>
        </p:grpSpPr>
        <p:sp>
          <p:nvSpPr>
            <p:cNvPr id="14" name="Rectangle 13"/>
            <p:cNvSpPr/>
            <p:nvPr/>
          </p:nvSpPr>
          <p:spPr>
            <a:xfrm>
              <a:off x="0" y="0"/>
              <a:ext cx="12192000" cy="6858000"/>
            </a:xfrm>
            <a:prstGeom prst="rect">
              <a:avLst/>
            </a:prstGeom>
            <a:blipFill>
              <a:blip r:embed="rId2">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7" name="Oval 16"/>
            <p:cNvSpPr/>
            <p:nvPr/>
          </p:nvSpPr>
          <p:spPr>
            <a:xfrm>
              <a:off x="0"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8" name="Oval 17"/>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9" name="Oval 18"/>
            <p:cNvSpPr/>
            <p:nvPr/>
          </p:nvSpPr>
          <p:spPr>
            <a:xfrm>
              <a:off x="8609012" y="5867400"/>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0" name="Oval 19"/>
            <p:cNvSpPr/>
            <p:nvPr/>
          </p:nvSpPr>
          <p:spPr>
            <a:xfrm>
              <a:off x="860901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1" name="Oval 20"/>
            <p:cNvSpPr/>
            <p:nvPr/>
          </p:nvSpPr>
          <p:spPr>
            <a:xfrm>
              <a:off x="7999412" y="8464"/>
              <a:ext cx="1600200" cy="1600200"/>
            </a:xfrm>
            <a:prstGeom prst="ellipse">
              <a:avLst/>
            </a:prstGeom>
            <a:gradFill flip="none" rotWithShape="1">
              <a:gsLst>
                <a:gs pos="0">
                  <a:schemeClr val="accent5">
                    <a:alpha val="14000"/>
                  </a:schemeClr>
                </a:gs>
                <a:gs pos="73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0" name="Rectangle 9"/>
            <p:cNvSpPr/>
            <p:nvPr/>
          </p:nvSpPr>
          <p:spPr bwMode="gray">
            <a:xfrm>
              <a:off x="7289800" y="402165"/>
              <a:ext cx="4478865" cy="605367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sp>
        <p:sp>
          <p:nvSpPr>
            <p:cNvPr id="11" name="Freeform 5"/>
            <p:cNvSpPr/>
            <p:nvPr/>
          </p:nvSpPr>
          <p:spPr bwMode="gray">
            <a:xfrm rot="16200000">
              <a:off x="3787244" y="2801721"/>
              <a:ext cx="6053670" cy="1254558"/>
            </a:xfrm>
            <a:custGeom>
              <a:avLst/>
              <a:gdLst/>
              <a:ahLst/>
              <a:cxnLst/>
              <a:rect l="l" t="t" r="r" b="b"/>
              <a:pathLst>
                <a:path w="10000" h="8000">
                  <a:moveTo>
                    <a:pt x="0" y="0"/>
                  </a:moveTo>
                  <a:lnTo>
                    <a:pt x="0" y="7970"/>
                  </a:lnTo>
                  <a:lnTo>
                    <a:pt x="10000" y="8000"/>
                  </a:lnTo>
                  <a:lnTo>
                    <a:pt x="10000" y="7"/>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lnTo>
                    <a:pt x="0" y="0"/>
                  </a:lnTo>
                  <a:close/>
                </a:path>
              </a:pathLst>
            </a:custGeom>
            <a:solidFill>
              <a:schemeClr val="bg1"/>
            </a:solidFill>
            <a:ln>
              <a:noFill/>
            </a:ln>
          </p:spPr>
        </p:sp>
        <p:sp>
          <p:nvSpPr>
            <p:cNvPr id="12" name="Freeform 5"/>
            <p:cNvSpPr/>
            <p:nvPr/>
          </p:nvSpPr>
          <p:spPr bwMode="gray">
            <a:xfrm rot="15922489">
              <a:off x="4698352" y="1826078"/>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15"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1"/>
          <p:cNvSpPr>
            <a:spLocks noGrp="1"/>
          </p:cNvSpPr>
          <p:nvPr>
            <p:ph type="title"/>
          </p:nvPr>
        </p:nvSpPr>
        <p:spPr>
          <a:xfrm>
            <a:off x="1154954" y="2677645"/>
            <a:ext cx="4351025" cy="2283824"/>
          </a:xfrm>
        </p:spPr>
        <p:txBody>
          <a:bodyPr anchor="ctr"/>
          <a:lstStyle>
            <a:lvl1pPr algn="l">
              <a:defRPr sz="4000" b="0" cap="none"/>
            </a:lvl1pPr>
          </a:lstStyle>
          <a:p>
            <a:r>
              <a:rPr lang="ru-RU"/>
              <a:t>Образец заголовка</a:t>
            </a:r>
            <a:endParaRPr lang="en-US" dirty="0"/>
          </a:p>
        </p:txBody>
      </p:sp>
      <p:sp>
        <p:nvSpPr>
          <p:cNvPr id="3" name="Text Placeholder 2"/>
          <p:cNvSpPr>
            <a:spLocks noGrp="1"/>
          </p:cNvSpPr>
          <p:nvPr>
            <p:ph type="body" idx="1"/>
          </p:nvPr>
        </p:nvSpPr>
        <p:spPr>
          <a:xfrm>
            <a:off x="6895559" y="2677644"/>
            <a:ext cx="3757545" cy="2283824"/>
          </a:xfrm>
        </p:spPr>
        <p:txBody>
          <a:bodyPr anchor="ctr"/>
          <a:lstStyle>
            <a:lvl1pPr marL="0" indent="0" algn="l">
              <a:buNone/>
              <a:defRPr sz="2000" cap="all">
                <a:solidFill>
                  <a:schemeClr val="accent1">
                    <a:lumMod val="60000"/>
                    <a:lumOff val="4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a:t>Образец текста</a:t>
            </a:r>
          </a:p>
        </p:txBody>
      </p:sp>
      <p:sp>
        <p:nvSpPr>
          <p:cNvPr id="4" name="Date Placeholder 3"/>
          <p:cNvSpPr>
            <a:spLocks noGrp="1"/>
          </p:cNvSpPr>
          <p:nvPr>
            <p:ph type="dt" sz="half" idx="10"/>
          </p:nvPr>
        </p:nvSpPr>
        <p:spPr/>
        <p:txBody>
          <a:bodyPr/>
          <a:lstStyle/>
          <a:p>
            <a:fld id="{F34E6425-0181-43F2-84FC-787E803FD2F8}" type="datetimeFigureOut">
              <a:rPr lang="en-US" dirty="0"/>
              <a:t>12/20/2022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16" name="Rectangle 15"/>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a:t>Образец заголовка</a:t>
            </a:r>
            <a:endParaRPr lang="en-US" dirty="0"/>
          </a:p>
        </p:txBody>
      </p:sp>
      <p:sp>
        <p:nvSpPr>
          <p:cNvPr id="3" name="Content Placeholder 2"/>
          <p:cNvSpPr>
            <a:spLocks noGrp="1"/>
          </p:cNvSpPr>
          <p:nvPr>
            <p:ph sz="half" idx="1"/>
          </p:nvPr>
        </p:nvSpPr>
        <p:spPr>
          <a:xfrm>
            <a:off x="1154954" y="2603500"/>
            <a:ext cx="4825158" cy="3416301"/>
          </a:xfrm>
        </p:spPr>
        <p:txBody>
          <a:bodyPr>
            <a:normAutofit/>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4" name="Content Placeholder 3"/>
          <p:cNvSpPr>
            <a:spLocks noGrp="1"/>
          </p:cNvSpPr>
          <p:nvPr>
            <p:ph sz="half" idx="2"/>
          </p:nvPr>
        </p:nvSpPr>
        <p:spPr>
          <a:xfrm>
            <a:off x="6208712" y="2603500"/>
            <a:ext cx="4825159" cy="3416300"/>
          </a:xfrm>
        </p:spPr>
        <p:txBody>
          <a:bodyPr>
            <a:normAutofit/>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5" name="Date Placeholder 4"/>
          <p:cNvSpPr>
            <a:spLocks noGrp="1"/>
          </p:cNvSpPr>
          <p:nvPr>
            <p:ph type="dt" sz="half" idx="10"/>
          </p:nvPr>
        </p:nvSpPr>
        <p:spPr/>
        <p:txBody>
          <a:bodyPr/>
          <a:lstStyle/>
          <a:p>
            <a:fld id="{3BDB8791-F1B0-41E7-B7FD-A781E65C4266}" type="datetimeFigureOut">
              <a:rPr lang="en-US" dirty="0"/>
              <a:t>12/20/2022</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ru-RU"/>
              <a:t>Образец заголовка</a:t>
            </a:r>
            <a:endParaRPr lang="en-US" dirty="0"/>
          </a:p>
        </p:txBody>
      </p:sp>
      <p:sp>
        <p:nvSpPr>
          <p:cNvPr id="3" name="Text Placeholder 2"/>
          <p:cNvSpPr>
            <a:spLocks noGrp="1"/>
          </p:cNvSpPr>
          <p:nvPr>
            <p:ph type="body" idx="1"/>
          </p:nvPr>
        </p:nvSpPr>
        <p:spPr>
          <a:xfrm>
            <a:off x="1154954" y="2603500"/>
            <a:ext cx="4825157"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Образец текста</a:t>
            </a:r>
          </a:p>
        </p:txBody>
      </p:sp>
      <p:sp>
        <p:nvSpPr>
          <p:cNvPr id="4" name="Content Placeholder 3"/>
          <p:cNvSpPr>
            <a:spLocks noGrp="1"/>
          </p:cNvSpPr>
          <p:nvPr>
            <p:ph sz="half" idx="2"/>
          </p:nvPr>
        </p:nvSpPr>
        <p:spPr>
          <a:xfrm>
            <a:off x="1154954" y="3179762"/>
            <a:ext cx="4825158" cy="2840039"/>
          </a:xfrm>
        </p:spPr>
        <p:txBody>
          <a:bodyPr>
            <a:normAutofit/>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5" name="Text Placeholder 4"/>
          <p:cNvSpPr>
            <a:spLocks noGrp="1"/>
          </p:cNvSpPr>
          <p:nvPr>
            <p:ph type="body" sz="quarter" idx="3"/>
          </p:nvPr>
        </p:nvSpPr>
        <p:spPr>
          <a:xfrm>
            <a:off x="6208712" y="2603500"/>
            <a:ext cx="4825159"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Образец текста</a:t>
            </a:r>
          </a:p>
        </p:txBody>
      </p:sp>
      <p:sp>
        <p:nvSpPr>
          <p:cNvPr id="6" name="Content Placeholder 5"/>
          <p:cNvSpPr>
            <a:spLocks noGrp="1"/>
          </p:cNvSpPr>
          <p:nvPr>
            <p:ph sz="quarter" idx="4"/>
          </p:nvPr>
        </p:nvSpPr>
        <p:spPr>
          <a:xfrm>
            <a:off x="6208712" y="3179762"/>
            <a:ext cx="4825159" cy="2840039"/>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7" name="Date Placeholder 6"/>
          <p:cNvSpPr>
            <a:spLocks noGrp="1"/>
          </p:cNvSpPr>
          <p:nvPr>
            <p:ph type="dt" sz="half" idx="10"/>
          </p:nvPr>
        </p:nvSpPr>
        <p:spPr/>
        <p:txBody>
          <a:bodyPr/>
          <a:lstStyle/>
          <a:p>
            <a:fld id="{5FDD63B2-E120-4ED8-B27B-C685F510A5FE}" type="datetimeFigureOut">
              <a:rPr lang="en-US" dirty="0"/>
              <a:t>12/20/2022</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9" name="Title 1"/>
          <p:cNvSpPr>
            <a:spLocks noGrp="1"/>
          </p:cNvSpPr>
          <p:nvPr>
            <p:ph type="title"/>
          </p:nvPr>
        </p:nvSpPr>
        <p:spPr>
          <a:xfrm>
            <a:off x="1154954" y="973668"/>
            <a:ext cx="8761413" cy="706964"/>
          </a:xfrm>
        </p:spPr>
        <p:txBody>
          <a:bodyPr/>
          <a:lstStyle>
            <a:lvl1pPr>
              <a:defRPr/>
            </a:lvl1pPr>
          </a:lstStyle>
          <a:p>
            <a:r>
              <a:rPr lang="ru-RU"/>
              <a:t>Образец заголовка</a:t>
            </a:r>
            <a:endParaRPr lang="en-US" dirty="0"/>
          </a:p>
        </p:txBody>
      </p:sp>
      <p:sp>
        <p:nvSpPr>
          <p:cNvPr id="3" name="Date Placeholder 2"/>
          <p:cNvSpPr>
            <a:spLocks noGrp="1"/>
          </p:cNvSpPr>
          <p:nvPr>
            <p:ph type="dt" sz="half" idx="10"/>
          </p:nvPr>
        </p:nvSpPr>
        <p:spPr/>
        <p:txBody>
          <a:bodyPr/>
          <a:lstStyle/>
          <a:p>
            <a:fld id="{7AA18ACC-A947-437B-A130-35BD54FDF1E9}" type="datetimeFigureOut">
              <a:rPr lang="en-US" dirty="0"/>
              <a:t>12/20/2022</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Пустой слайд">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C8D7E02-BCB8-4D50-A234-369438C08659}" type="datetimeFigureOut">
              <a:rPr lang="en-US" dirty="0"/>
              <a:t>12/20/2022</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7" name="Rectangle 6"/>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4" name="Slide Number Placeholder 3"/>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Объект с подписью">
    <p:spTree>
      <p:nvGrpSpPr>
        <p:cNvPr id="1" name=""/>
        <p:cNvGrpSpPr/>
        <p:nvPr/>
      </p:nvGrpSpPr>
      <p:grpSpPr>
        <a:xfrm>
          <a:off x="0" y="0"/>
          <a:ext cx="0" cy="0"/>
          <a:chOff x="0" y="0"/>
          <a:chExt cx="0" cy="0"/>
        </a:xfrm>
      </p:grpSpPr>
      <p:grpSp>
        <p:nvGrpSpPr>
          <p:cNvPr id="9" name="Group 8"/>
          <p:cNvGrpSpPr/>
          <p:nvPr/>
        </p:nvGrpSpPr>
        <p:grpSpPr>
          <a:xfrm>
            <a:off x="0" y="0"/>
            <a:ext cx="12192000" cy="6858000"/>
            <a:chOff x="0" y="0"/>
            <a:chExt cx="12192000" cy="6858000"/>
          </a:xfrm>
        </p:grpSpPr>
        <p:sp>
          <p:nvSpPr>
            <p:cNvPr id="14" name="Rectangle 13"/>
            <p:cNvSpPr/>
            <p:nvPr/>
          </p:nvSpPr>
          <p:spPr>
            <a:xfrm>
              <a:off x="0" y="0"/>
              <a:ext cx="12192000" cy="6858000"/>
            </a:xfrm>
            <a:prstGeom prst="rect">
              <a:avLst/>
            </a:prstGeom>
            <a:blipFill>
              <a:blip r:embed="rId2">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7" name="Oval 16"/>
            <p:cNvSpPr/>
            <p:nvPr/>
          </p:nvSpPr>
          <p:spPr>
            <a:xfrm>
              <a:off x="0"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9" name="Oval 18"/>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0" name="Oval 19"/>
            <p:cNvSpPr/>
            <p:nvPr/>
          </p:nvSpPr>
          <p:spPr>
            <a:xfrm>
              <a:off x="8609012" y="5867400"/>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1" name="Oval 20"/>
            <p:cNvSpPr/>
            <p:nvPr/>
          </p:nvSpPr>
          <p:spPr>
            <a:xfrm>
              <a:off x="860901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2" name="Oval 21"/>
            <p:cNvSpPr/>
            <p:nvPr/>
          </p:nvSpPr>
          <p:spPr>
            <a:xfrm>
              <a:off x="7999412" y="8464"/>
              <a:ext cx="1600200" cy="1600200"/>
            </a:xfrm>
            <a:prstGeom prst="ellipse">
              <a:avLst/>
            </a:prstGeom>
            <a:gradFill flip="none" rotWithShape="1">
              <a:gsLst>
                <a:gs pos="0">
                  <a:schemeClr val="accent5">
                    <a:alpha val="14000"/>
                  </a:schemeClr>
                </a:gs>
                <a:gs pos="73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1" name="Rectangle 10"/>
            <p:cNvSpPr/>
            <p:nvPr/>
          </p:nvSpPr>
          <p:spPr bwMode="gray">
            <a:xfrm>
              <a:off x="5713412" y="402165"/>
              <a:ext cx="6055253" cy="605367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sp>
        <p:sp>
          <p:nvSpPr>
            <p:cNvPr id="18" name="Freeform 5"/>
            <p:cNvSpPr/>
            <p:nvPr/>
          </p:nvSpPr>
          <p:spPr bwMode="gray">
            <a:xfrm rot="15922489">
              <a:off x="3140485" y="1826078"/>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12" name="Freeform 5"/>
            <p:cNvSpPr/>
            <p:nvPr/>
          </p:nvSpPr>
          <p:spPr bwMode="gray">
            <a:xfrm rot="16200000">
              <a:off x="2229377" y="2801721"/>
              <a:ext cx="6053670" cy="1254558"/>
            </a:xfrm>
            <a:custGeom>
              <a:avLst/>
              <a:gdLst/>
              <a:ahLst/>
              <a:cxnLst/>
              <a:rect l="l" t="t" r="r" b="b"/>
              <a:pathLst>
                <a:path w="10000" h="8000">
                  <a:moveTo>
                    <a:pt x="0" y="0"/>
                  </a:moveTo>
                  <a:lnTo>
                    <a:pt x="0" y="7970"/>
                  </a:lnTo>
                  <a:lnTo>
                    <a:pt x="10000" y="8000"/>
                  </a:lnTo>
                  <a:lnTo>
                    <a:pt x="10000" y="7"/>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lnTo>
                    <a:pt x="0" y="0"/>
                  </a:lnTo>
                  <a:close/>
                </a:path>
              </a:pathLst>
            </a:custGeom>
            <a:solidFill>
              <a:schemeClr val="bg1"/>
            </a:solidFill>
            <a:ln>
              <a:noFill/>
            </a:ln>
          </p:spPr>
        </p:sp>
        <p:sp>
          <p:nvSpPr>
            <p:cNvPr id="15"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1"/>
          <p:cNvSpPr>
            <a:spLocks noGrp="1"/>
          </p:cNvSpPr>
          <p:nvPr>
            <p:ph type="title"/>
          </p:nvPr>
        </p:nvSpPr>
        <p:spPr>
          <a:xfrm>
            <a:off x="1154955" y="1295400"/>
            <a:ext cx="2793158" cy="1600200"/>
          </a:xfrm>
        </p:spPr>
        <p:txBody>
          <a:bodyPr anchor="b"/>
          <a:lstStyle>
            <a:lvl1pPr algn="l">
              <a:defRPr sz="2400" b="0"/>
            </a:lvl1pPr>
          </a:lstStyle>
          <a:p>
            <a:r>
              <a:rPr lang="ru-RU"/>
              <a:t>Образец заголовка</a:t>
            </a:r>
            <a:endParaRPr lang="en-US" dirty="0"/>
          </a:p>
        </p:txBody>
      </p:sp>
      <p:sp>
        <p:nvSpPr>
          <p:cNvPr id="3" name="Content Placeholder 2"/>
          <p:cNvSpPr>
            <a:spLocks noGrp="1"/>
          </p:cNvSpPr>
          <p:nvPr>
            <p:ph idx="1"/>
          </p:nvPr>
        </p:nvSpPr>
        <p:spPr>
          <a:xfrm>
            <a:off x="5781146" y="1447800"/>
            <a:ext cx="5190066" cy="4572000"/>
          </a:xfrm>
        </p:spPr>
        <p:txBody>
          <a:bodyPr anchor="ctr">
            <a:normAutofit/>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4" name="Text Placeholder 3"/>
          <p:cNvSpPr>
            <a:spLocks noGrp="1"/>
          </p:cNvSpPr>
          <p:nvPr>
            <p:ph type="body" sz="half" idx="2"/>
          </p:nvPr>
        </p:nvSpPr>
        <p:spPr bwMode="gray">
          <a:xfrm>
            <a:off x="1154954" y="3129280"/>
            <a:ext cx="2793158" cy="2895599"/>
          </a:xfrm>
        </p:spPr>
        <p:txBody>
          <a:bodyPr/>
          <a:lstStyle>
            <a:lvl1pPr marL="0" indent="0">
              <a:buNone/>
              <a:defRPr sz="1400">
                <a:solidFill>
                  <a:schemeClr val="accent1">
                    <a:lumMod val="60000"/>
                    <a:lumOff val="40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a:t>Образец текста</a:t>
            </a:r>
          </a:p>
        </p:txBody>
      </p:sp>
      <p:sp>
        <p:nvSpPr>
          <p:cNvPr id="5" name="Date Placeholder 4"/>
          <p:cNvSpPr>
            <a:spLocks noGrp="1"/>
          </p:cNvSpPr>
          <p:nvPr>
            <p:ph type="dt" sz="half" idx="10"/>
          </p:nvPr>
        </p:nvSpPr>
        <p:spPr/>
        <p:txBody>
          <a:bodyPr/>
          <a:lstStyle/>
          <a:p>
            <a:fld id="{76E86A4C-8E40-4F87-A4F0-01A0687C5742}" type="datetimeFigureOut">
              <a:rPr lang="en-US" dirty="0"/>
              <a:t>12/20/2022</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16" name="Rectangle 15"/>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7" name="Slide Number Placeholder 6"/>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Рисунок с подписью">
    <p:spTree>
      <p:nvGrpSpPr>
        <p:cNvPr id="1" name=""/>
        <p:cNvGrpSpPr/>
        <p:nvPr/>
      </p:nvGrpSpPr>
      <p:grpSpPr>
        <a:xfrm>
          <a:off x="0" y="0"/>
          <a:ext cx="0" cy="0"/>
          <a:chOff x="0" y="0"/>
          <a:chExt cx="0" cy="0"/>
        </a:xfrm>
      </p:grpSpPr>
      <p:grpSp>
        <p:nvGrpSpPr>
          <p:cNvPr id="9" name="Group 8"/>
          <p:cNvGrpSpPr/>
          <p:nvPr/>
        </p:nvGrpSpPr>
        <p:grpSpPr>
          <a:xfrm>
            <a:off x="0" y="0"/>
            <a:ext cx="12192000" cy="6858000"/>
            <a:chOff x="0" y="0"/>
            <a:chExt cx="12192000" cy="6858000"/>
          </a:xfrm>
        </p:grpSpPr>
        <p:sp>
          <p:nvSpPr>
            <p:cNvPr id="14" name="Rectangle 13"/>
            <p:cNvSpPr/>
            <p:nvPr/>
          </p:nvSpPr>
          <p:spPr>
            <a:xfrm>
              <a:off x="0" y="0"/>
              <a:ext cx="12192000" cy="6858000"/>
            </a:xfrm>
            <a:prstGeom prst="rect">
              <a:avLst/>
            </a:prstGeom>
            <a:blipFill>
              <a:blip r:embed="rId2">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7" name="Oval 16"/>
            <p:cNvSpPr/>
            <p:nvPr/>
          </p:nvSpPr>
          <p:spPr>
            <a:xfrm>
              <a:off x="0"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8" name="Oval 17"/>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9" name="Oval 18"/>
            <p:cNvSpPr/>
            <p:nvPr/>
          </p:nvSpPr>
          <p:spPr>
            <a:xfrm>
              <a:off x="8609012" y="5867400"/>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0" name="Oval 19"/>
            <p:cNvSpPr/>
            <p:nvPr/>
          </p:nvSpPr>
          <p:spPr>
            <a:xfrm>
              <a:off x="860901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1" name="Oval 20"/>
            <p:cNvSpPr/>
            <p:nvPr/>
          </p:nvSpPr>
          <p:spPr>
            <a:xfrm>
              <a:off x="7999412" y="8464"/>
              <a:ext cx="1600200" cy="1600200"/>
            </a:xfrm>
            <a:prstGeom prst="ellipse">
              <a:avLst/>
            </a:prstGeom>
            <a:gradFill flip="none" rotWithShape="1">
              <a:gsLst>
                <a:gs pos="0">
                  <a:schemeClr val="accent5">
                    <a:alpha val="14000"/>
                  </a:schemeClr>
                </a:gs>
                <a:gs pos="73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1" name="Rectangle 10"/>
            <p:cNvSpPr/>
            <p:nvPr/>
          </p:nvSpPr>
          <p:spPr bwMode="gray">
            <a:xfrm>
              <a:off x="6172200" y="402165"/>
              <a:ext cx="5596465" cy="605367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sp>
        <p:sp>
          <p:nvSpPr>
            <p:cNvPr id="22" name="Freeform 5"/>
            <p:cNvSpPr/>
            <p:nvPr/>
          </p:nvSpPr>
          <p:spPr bwMode="gray">
            <a:xfrm rot="15922489">
              <a:off x="4203594" y="1826078"/>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12" name="Freeform 5"/>
            <p:cNvSpPr/>
            <p:nvPr/>
          </p:nvSpPr>
          <p:spPr bwMode="gray">
            <a:xfrm rot="16200000">
              <a:off x="3295432" y="2801721"/>
              <a:ext cx="6053670" cy="1254558"/>
            </a:xfrm>
            <a:custGeom>
              <a:avLst/>
              <a:gdLst/>
              <a:ahLst/>
              <a:cxnLst/>
              <a:rect l="l" t="t" r="r" b="b"/>
              <a:pathLst>
                <a:path w="10000" h="8000">
                  <a:moveTo>
                    <a:pt x="0" y="0"/>
                  </a:moveTo>
                  <a:lnTo>
                    <a:pt x="0" y="7970"/>
                  </a:lnTo>
                  <a:lnTo>
                    <a:pt x="10000" y="8000"/>
                  </a:lnTo>
                  <a:lnTo>
                    <a:pt x="10000" y="7"/>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lnTo>
                    <a:pt x="0" y="0"/>
                  </a:lnTo>
                  <a:close/>
                </a:path>
              </a:pathLst>
            </a:custGeom>
            <a:solidFill>
              <a:schemeClr val="bg1"/>
            </a:solidFill>
            <a:ln>
              <a:noFill/>
            </a:ln>
          </p:spPr>
        </p:sp>
        <p:sp>
          <p:nvSpPr>
            <p:cNvPr id="15"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1"/>
          <p:cNvSpPr>
            <a:spLocks noGrp="1"/>
          </p:cNvSpPr>
          <p:nvPr>
            <p:ph type="title"/>
          </p:nvPr>
        </p:nvSpPr>
        <p:spPr>
          <a:xfrm>
            <a:off x="1154955" y="1693333"/>
            <a:ext cx="3865134" cy="1735667"/>
          </a:xfrm>
        </p:spPr>
        <p:txBody>
          <a:bodyPr anchor="b">
            <a:normAutofit/>
          </a:bodyPr>
          <a:lstStyle>
            <a:lvl1pPr algn="l">
              <a:defRPr sz="3600" b="0"/>
            </a:lvl1pPr>
          </a:lstStyle>
          <a:p>
            <a:r>
              <a:rPr lang="ru-RU"/>
              <a:t>Образец заголовка</a:t>
            </a:r>
            <a:endParaRPr lang="en-US" dirty="0"/>
          </a:p>
        </p:txBody>
      </p:sp>
      <p:sp>
        <p:nvSpPr>
          <p:cNvPr id="3" name="Picture Placeholder 2"/>
          <p:cNvSpPr>
            <a:spLocks noGrp="1" noChangeAspect="1"/>
          </p:cNvSpPr>
          <p:nvPr>
            <p:ph type="pic" idx="1"/>
          </p:nvPr>
        </p:nvSpPr>
        <p:spPr>
          <a:xfrm>
            <a:off x="6547870" y="1143000"/>
            <a:ext cx="3227193" cy="4572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marL="0" lvl="0" indent="0" algn="ctr">
              <a:buNone/>
            </a:pPr>
            <a:r>
              <a:rPr lang="ru-RU"/>
              <a:t>Вставка рисунка</a:t>
            </a:r>
            <a:endParaRPr lang="en-US" dirty="0"/>
          </a:p>
        </p:txBody>
      </p:sp>
      <p:sp>
        <p:nvSpPr>
          <p:cNvPr id="4" name="Text Placeholder 3"/>
          <p:cNvSpPr>
            <a:spLocks noGrp="1"/>
          </p:cNvSpPr>
          <p:nvPr>
            <p:ph type="body" sz="half" idx="2"/>
          </p:nvPr>
        </p:nvSpPr>
        <p:spPr bwMode="gray">
          <a:xfrm>
            <a:off x="1154954" y="3657600"/>
            <a:ext cx="3859212" cy="1371600"/>
          </a:xfrm>
        </p:spPr>
        <p:txBody>
          <a:bodyPr>
            <a:normAutofit/>
          </a:bodyPr>
          <a:lstStyle>
            <a:lvl1pPr marL="0" indent="0">
              <a:buNone/>
              <a:defRPr sz="1400">
                <a:solidFill>
                  <a:schemeClr val="accent1">
                    <a:lumMod val="60000"/>
                    <a:lumOff val="40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a:t>Образец текста</a:t>
            </a:r>
          </a:p>
        </p:txBody>
      </p:sp>
      <p:sp>
        <p:nvSpPr>
          <p:cNvPr id="5" name="Date Placeholder 4"/>
          <p:cNvSpPr>
            <a:spLocks noGrp="1"/>
          </p:cNvSpPr>
          <p:nvPr>
            <p:ph type="dt" sz="half" idx="10"/>
          </p:nvPr>
        </p:nvSpPr>
        <p:spPr/>
        <p:txBody>
          <a:bodyPr/>
          <a:lstStyle/>
          <a:p>
            <a:fld id="{35E72C73-2D91-4E12-BA25-F0AA0C03599B}" type="datetimeFigureOut">
              <a:rPr lang="en-US" dirty="0"/>
              <a:t>12/20/2022</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16" name="Rectangle 15"/>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7" name="Slide Number Placeholder 6"/>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1.jpe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8" name="Group 7"/>
          <p:cNvGrpSpPr/>
          <p:nvPr/>
        </p:nvGrpSpPr>
        <p:grpSpPr>
          <a:xfrm>
            <a:off x="0" y="0"/>
            <a:ext cx="12192000" cy="6858000"/>
            <a:chOff x="0" y="0"/>
            <a:chExt cx="12192000" cy="6858000"/>
          </a:xfrm>
        </p:grpSpPr>
        <p:sp>
          <p:nvSpPr>
            <p:cNvPr id="7" name="Rectangle 6"/>
            <p:cNvSpPr/>
            <p:nvPr/>
          </p:nvSpPr>
          <p:spPr>
            <a:xfrm>
              <a:off x="0" y="0"/>
              <a:ext cx="12192000" cy="6858000"/>
            </a:xfrm>
            <a:prstGeom prst="rect">
              <a:avLst/>
            </a:prstGeom>
            <a:blipFill>
              <a:blip r:embed="rId19">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3" name="Oval 12"/>
            <p:cNvSpPr/>
            <p:nvPr/>
          </p:nvSpPr>
          <p:spPr>
            <a:xfrm>
              <a:off x="0"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5" name="Oval 14"/>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8" name="Oval 17"/>
            <p:cNvSpPr/>
            <p:nvPr/>
          </p:nvSpPr>
          <p:spPr>
            <a:xfrm>
              <a:off x="8609012" y="5867400"/>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6" name="Oval 15"/>
            <p:cNvSpPr/>
            <p:nvPr/>
          </p:nvSpPr>
          <p:spPr>
            <a:xfrm>
              <a:off x="860901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7" name="Oval 16"/>
            <p:cNvSpPr/>
            <p:nvPr/>
          </p:nvSpPr>
          <p:spPr>
            <a:xfrm>
              <a:off x="7999412" y="8464"/>
              <a:ext cx="1600200" cy="1600200"/>
            </a:xfrm>
            <a:prstGeom prst="ellipse">
              <a:avLst/>
            </a:prstGeom>
            <a:gradFill flip="none" rotWithShape="1">
              <a:gsLst>
                <a:gs pos="0">
                  <a:schemeClr val="accent5">
                    <a:alpha val="14000"/>
                  </a:schemeClr>
                </a:gs>
                <a:gs pos="73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0" name="Freeform 5"/>
            <p:cNvSpPr/>
            <p:nvPr/>
          </p:nvSpPr>
          <p:spPr bwMode="gray">
            <a:xfrm rot="21010068">
              <a:off x="8490951" y="1797517"/>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19" name="Freeform 5"/>
            <p:cNvSpPr/>
            <p:nvPr/>
          </p:nvSpPr>
          <p:spPr bwMode="gray">
            <a:xfrm>
              <a:off x="459506" y="1866405"/>
              <a:ext cx="11277600" cy="4533900"/>
            </a:xfrm>
            <a:custGeom>
              <a:avLst/>
              <a:gdLst/>
              <a:ahLst/>
              <a:cxnLst/>
              <a:rect l="0" t="0" r="r" b="b"/>
              <a:pathLst>
                <a:path w="7104" h="2856">
                  <a:moveTo>
                    <a:pt x="0" y="0"/>
                  </a:moveTo>
                  <a:lnTo>
                    <a:pt x="0" y="2856"/>
                  </a:lnTo>
                  <a:lnTo>
                    <a:pt x="7104" y="2856"/>
                  </a:lnTo>
                  <a:lnTo>
                    <a:pt x="7104" y="1"/>
                  </a:lnTo>
                  <a:lnTo>
                    <a:pt x="7104" y="1"/>
                  </a:lnTo>
                  <a:lnTo>
                    <a:pt x="6943" y="26"/>
                  </a:lnTo>
                  <a:lnTo>
                    <a:pt x="6782" y="50"/>
                  </a:lnTo>
                  <a:lnTo>
                    <a:pt x="6621" y="73"/>
                  </a:lnTo>
                  <a:lnTo>
                    <a:pt x="6459" y="93"/>
                  </a:lnTo>
                  <a:lnTo>
                    <a:pt x="6298" y="113"/>
                  </a:lnTo>
                  <a:lnTo>
                    <a:pt x="6136" y="132"/>
                  </a:lnTo>
                  <a:lnTo>
                    <a:pt x="5976" y="148"/>
                  </a:lnTo>
                  <a:lnTo>
                    <a:pt x="5814" y="163"/>
                  </a:lnTo>
                  <a:lnTo>
                    <a:pt x="5653" y="177"/>
                  </a:lnTo>
                  <a:lnTo>
                    <a:pt x="5494" y="189"/>
                  </a:lnTo>
                  <a:lnTo>
                    <a:pt x="5334" y="201"/>
                  </a:lnTo>
                  <a:lnTo>
                    <a:pt x="5175" y="211"/>
                  </a:lnTo>
                  <a:lnTo>
                    <a:pt x="5017" y="219"/>
                  </a:lnTo>
                  <a:lnTo>
                    <a:pt x="4859" y="227"/>
                  </a:lnTo>
                  <a:lnTo>
                    <a:pt x="4703" y="234"/>
                  </a:lnTo>
                  <a:lnTo>
                    <a:pt x="4548" y="239"/>
                  </a:lnTo>
                  <a:lnTo>
                    <a:pt x="4393" y="243"/>
                  </a:lnTo>
                  <a:lnTo>
                    <a:pt x="4240" y="247"/>
                  </a:lnTo>
                  <a:lnTo>
                    <a:pt x="4088" y="249"/>
                  </a:lnTo>
                  <a:lnTo>
                    <a:pt x="3937" y="251"/>
                  </a:lnTo>
                  <a:lnTo>
                    <a:pt x="3788" y="252"/>
                  </a:lnTo>
                  <a:lnTo>
                    <a:pt x="3640" y="251"/>
                  </a:lnTo>
                  <a:lnTo>
                    <a:pt x="3494" y="251"/>
                  </a:lnTo>
                  <a:lnTo>
                    <a:pt x="3349" y="249"/>
                  </a:lnTo>
                  <a:lnTo>
                    <a:pt x="3207" y="246"/>
                  </a:lnTo>
                  <a:lnTo>
                    <a:pt x="3066" y="243"/>
                  </a:lnTo>
                  <a:lnTo>
                    <a:pt x="2928" y="240"/>
                  </a:lnTo>
                  <a:lnTo>
                    <a:pt x="2791" y="235"/>
                  </a:lnTo>
                  <a:lnTo>
                    <a:pt x="2656" y="230"/>
                  </a:lnTo>
                  <a:lnTo>
                    <a:pt x="2524" y="225"/>
                  </a:lnTo>
                  <a:lnTo>
                    <a:pt x="2266" y="212"/>
                  </a:lnTo>
                  <a:lnTo>
                    <a:pt x="2019" y="198"/>
                  </a:lnTo>
                  <a:lnTo>
                    <a:pt x="1782" y="183"/>
                  </a:lnTo>
                  <a:lnTo>
                    <a:pt x="1557" y="167"/>
                  </a:lnTo>
                  <a:lnTo>
                    <a:pt x="1343" y="150"/>
                  </a:lnTo>
                  <a:lnTo>
                    <a:pt x="1144" y="132"/>
                  </a:lnTo>
                  <a:lnTo>
                    <a:pt x="957" y="114"/>
                  </a:lnTo>
                  <a:lnTo>
                    <a:pt x="785" y="96"/>
                  </a:lnTo>
                  <a:lnTo>
                    <a:pt x="627" y="79"/>
                  </a:lnTo>
                  <a:lnTo>
                    <a:pt x="487" y="63"/>
                  </a:lnTo>
                  <a:lnTo>
                    <a:pt x="361" y="48"/>
                  </a:lnTo>
                  <a:lnTo>
                    <a:pt x="254" y="35"/>
                  </a:lnTo>
                  <a:lnTo>
                    <a:pt x="165" y="23"/>
                  </a:lnTo>
                  <a:lnTo>
                    <a:pt x="42" y="6"/>
                  </a:lnTo>
                  <a:lnTo>
                    <a:pt x="0" y="0"/>
                  </a:lnTo>
                  <a:lnTo>
                    <a:pt x="0" y="0"/>
                  </a:lnTo>
                  <a:close/>
                </a:path>
              </a:pathLst>
            </a:custGeom>
            <a:solidFill>
              <a:schemeClr val="bg1"/>
            </a:solidFill>
            <a:ln>
              <a:noFill/>
            </a:ln>
          </p:spPr>
        </p:sp>
        <p:sp>
          <p:nvSpPr>
            <p:cNvPr id="14"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Placeholder 1"/>
          <p:cNvSpPr>
            <a:spLocks noGrp="1"/>
          </p:cNvSpPr>
          <p:nvPr>
            <p:ph type="title"/>
          </p:nvPr>
        </p:nvSpPr>
        <p:spPr bwMode="gray">
          <a:xfrm>
            <a:off x="1154954" y="973668"/>
            <a:ext cx="8761413" cy="706964"/>
          </a:xfrm>
          <a:prstGeom prst="rect">
            <a:avLst/>
          </a:prstGeom>
        </p:spPr>
        <p:txBody>
          <a:bodyPr vert="horz" lIns="91440" tIns="45720" rIns="91440" bIns="45720" rtlCol="0" anchor="ctr">
            <a:noAutofit/>
          </a:bodyPr>
          <a:lstStyle/>
          <a:p>
            <a:r>
              <a:rPr lang="ru-RU"/>
              <a:t>Образец заголовка</a:t>
            </a:r>
            <a:endParaRPr lang="en-US" dirty="0"/>
          </a:p>
        </p:txBody>
      </p:sp>
      <p:sp>
        <p:nvSpPr>
          <p:cNvPr id="3" name="Text Placeholder 2"/>
          <p:cNvSpPr>
            <a:spLocks noGrp="1"/>
          </p:cNvSpPr>
          <p:nvPr>
            <p:ph type="body" idx="1"/>
          </p:nvPr>
        </p:nvSpPr>
        <p:spPr>
          <a:xfrm>
            <a:off x="1154954" y="2603500"/>
            <a:ext cx="8761413" cy="3416300"/>
          </a:xfrm>
          <a:prstGeom prst="rect">
            <a:avLst/>
          </a:prstGeom>
        </p:spPr>
        <p:txBody>
          <a:bodyPr vert="horz" lIns="91440" tIns="45720" rIns="91440" bIns="45720" rtlCol="0">
            <a:normAutofit/>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4" name="Date Placeholder 3"/>
          <p:cNvSpPr>
            <a:spLocks noGrp="1"/>
          </p:cNvSpPr>
          <p:nvPr>
            <p:ph type="dt" sz="half" idx="2"/>
          </p:nvPr>
        </p:nvSpPr>
        <p:spPr>
          <a:xfrm>
            <a:off x="10653104" y="6391838"/>
            <a:ext cx="990599" cy="304799"/>
          </a:xfrm>
          <a:prstGeom prst="rect">
            <a:avLst/>
          </a:prstGeom>
        </p:spPr>
        <p:txBody>
          <a:bodyPr vert="horz" lIns="91440" tIns="45720" rIns="91440" bIns="45720" rtlCol="0" anchor="ctr"/>
          <a:lstStyle>
            <a:lvl1pPr algn="r">
              <a:defRPr sz="1000" b="1" i="0">
                <a:solidFill>
                  <a:schemeClr val="accent1"/>
                </a:solidFill>
              </a:defRPr>
            </a:lvl1pPr>
          </a:lstStyle>
          <a:p>
            <a:fld id="{2BE451C3-0FF4-47C4-B829-773ADF60F88C}" type="datetimeFigureOut">
              <a:rPr lang="en-US" dirty="0"/>
              <a:t>12/20/2022</a:t>
            </a:fld>
            <a:endParaRPr lang="en-US" dirty="0"/>
          </a:p>
        </p:txBody>
      </p:sp>
      <p:sp>
        <p:nvSpPr>
          <p:cNvPr id="5" name="Footer Placeholder 4"/>
          <p:cNvSpPr>
            <a:spLocks noGrp="1"/>
          </p:cNvSpPr>
          <p:nvPr>
            <p:ph type="ftr" sz="quarter" idx="3"/>
          </p:nvPr>
        </p:nvSpPr>
        <p:spPr>
          <a:xfrm>
            <a:off x="561110" y="6391838"/>
            <a:ext cx="3859795" cy="304801"/>
          </a:xfrm>
          <a:prstGeom prst="rect">
            <a:avLst/>
          </a:prstGeom>
        </p:spPr>
        <p:txBody>
          <a:bodyPr vert="horz" lIns="91440" tIns="45720" rIns="91440" bIns="45720" rtlCol="0" anchor="ctr"/>
          <a:lstStyle>
            <a:lvl1pPr algn="l">
              <a:defRPr sz="1000" b="1" i="0">
                <a:solidFill>
                  <a:schemeClr val="accent1"/>
                </a:solidFill>
              </a:defRPr>
            </a:lvl1pPr>
          </a:lstStyle>
          <a:p>
            <a:endParaRPr lang="en-US" dirty="0"/>
          </a:p>
        </p:txBody>
      </p:sp>
      <p:sp>
        <p:nvSpPr>
          <p:cNvPr id="21" name="Rectangle 20"/>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6" name="Slide Number Placeholder 5"/>
          <p:cNvSpPr>
            <a:spLocks noGrp="1"/>
          </p:cNvSpPr>
          <p:nvPr>
            <p:ph type="sldNum" sz="quarter" idx="4"/>
          </p:nvPr>
        </p:nvSpPr>
        <p:spPr bwMode="gray">
          <a:xfrm>
            <a:off x="10352540" y="295729"/>
            <a:ext cx="838199" cy="767687"/>
          </a:xfrm>
          <a:prstGeom prst="rect">
            <a:avLst/>
          </a:prstGeom>
        </p:spPr>
        <p:txBody>
          <a:bodyPr vert="horz" lIns="91440" tIns="45720" rIns="91440" bIns="45720" rtlCol="0" anchor="b"/>
          <a:lstStyle>
            <a:lvl1pPr algn="ctr">
              <a:defRPr sz="2800" b="0" i="0">
                <a:solidFill>
                  <a:schemeClr val="bg1"/>
                </a:solidFill>
              </a:defRPr>
            </a:lvl1pPr>
          </a:lstStyle>
          <a:p>
            <a:fld id="{D57F1E4F-1CFF-5643-939E-217C01CDF565}" type="slidenum">
              <a:rPr lang="en-US" dirty="0"/>
              <a:pPr/>
              <a:t>‹#›</a:t>
            </a:fld>
            <a:endParaRPr lang="en-US" dirty="0"/>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73" r:id="rId3"/>
    <p:sldLayoutId id="2147483652" r:id="rId4"/>
    <p:sldLayoutId id="2147483653" r:id="rId5"/>
    <p:sldLayoutId id="2147483654" r:id="rId6"/>
    <p:sldLayoutId id="2147483655" r:id="rId7"/>
    <p:sldLayoutId id="2147483656" r:id="rId8"/>
    <p:sldLayoutId id="2147483668" r:id="rId9"/>
    <p:sldLayoutId id="2147483667" r:id="rId10"/>
    <p:sldLayoutId id="2147483661" r:id="rId11"/>
    <p:sldLayoutId id="2147483672" r:id="rId12"/>
    <p:sldLayoutId id="2147483662" r:id="rId13"/>
    <p:sldLayoutId id="2147483669" r:id="rId14"/>
    <p:sldLayoutId id="2147483670" r:id="rId15"/>
    <p:sldLayoutId id="2147483658" r:id="rId16"/>
    <p:sldLayoutId id="2147483659" r:id="rId17"/>
  </p:sldLayoutIdLst>
  <p:hf sldNum="0" hdr="0" ftr="0" dt="0"/>
  <p:txStyles>
    <p:titleStyle>
      <a:lvl1pPr algn="l" defTabSz="457200" rtl="0" eaLnBrk="1" latinLnBrk="0" hangingPunct="1">
        <a:spcBef>
          <a:spcPct val="0"/>
        </a:spcBef>
        <a:buNone/>
        <a:defRPr sz="3600" b="0" i="0" kern="1200">
          <a:solidFill>
            <a:schemeClr val="bg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b="0" i="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b="0" i="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4.xml.rels><?xml version="1.0" encoding="UTF-8" standalone="yes"?>
<Relationships xmlns="http://schemas.openxmlformats.org/package/2006/relationships"><Relationship Id="rId3" Type="http://schemas.openxmlformats.org/officeDocument/2006/relationships/hyperlink" Target="https://www.kp.ru/afisha/msk/obzory/muzyka/15-let-gruppe-ranetki-chto-s-nimi-seichas/" TargetMode="External"/><Relationship Id="rId2" Type="http://schemas.openxmlformats.org/officeDocument/2006/relationships/hyperlink" Target="https://www.intermedia.ru/news/287856" TargetMode="External"/><Relationship Id="rId1" Type="http://schemas.openxmlformats.org/officeDocument/2006/relationships/slideLayout" Target="../slideLayouts/slideLayout9.xml"/><Relationship Id="rId5" Type="http://schemas.openxmlformats.org/officeDocument/2006/relationships/image" Target="../media/image2.png"/><Relationship Id="rId4" Type="http://schemas.openxmlformats.org/officeDocument/2006/relationships/hyperlink" Target="https://www.instagram.com/leraromantika.88/" TargetMode="External"/></Relationships>
</file>

<file path=ppt/slides/_rels/slide5.xml.rels><?xml version="1.0" encoding="UTF-8" standalone="yes"?>
<Relationships xmlns="http://schemas.openxmlformats.org/package/2006/relationships"><Relationship Id="rId3" Type="http://schemas.openxmlformats.org/officeDocument/2006/relationships/hyperlink" Target="https://www.instagram.com/anyaranetka_official/" TargetMode="External"/><Relationship Id="rId2" Type="http://schemas.openxmlformats.org/officeDocument/2006/relationships/hyperlink" Target="http://peopletalk.ru/article/chto-stalo-s-geroyami-seriala-ranetki/" TargetMode="External"/><Relationship Id="rId1" Type="http://schemas.openxmlformats.org/officeDocument/2006/relationships/slideLayout" Target="../slideLayouts/slideLayout9.xml"/><Relationship Id="rId4" Type="http://schemas.openxmlformats.org/officeDocument/2006/relationships/image" Target="../media/image3.png"/></Relationships>
</file>

<file path=ppt/slides/_rels/slide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hyperlink" Target="https://inforeactor.ru/357814-braki-deti-i-razvody-chto-stalo-s-samymi-yarkimi-geroyami-seriala-ranetki" TargetMode="External"/><Relationship Id="rId1" Type="http://schemas.openxmlformats.org/officeDocument/2006/relationships/slideLayout" Target="../slideLayouts/slideLayout9.xml"/></Relationships>
</file>

<file path=ppt/slides/_rels/slide7.xml.rels><?xml version="1.0" encoding="UTF-8" standalone="yes"?>
<Relationships xmlns="http://schemas.openxmlformats.org/package/2006/relationships"><Relationship Id="rId3" Type="http://schemas.openxmlformats.org/officeDocument/2006/relationships/hyperlink" Target="https://life.ru/p/1406011" TargetMode="External"/><Relationship Id="rId2" Type="http://schemas.openxmlformats.org/officeDocument/2006/relationships/hyperlink" Target="https://www.vokrug.tv/person/show/evgeniya_ogurcova/" TargetMode="External"/><Relationship Id="rId1" Type="http://schemas.openxmlformats.org/officeDocument/2006/relationships/slideLayout" Target="../slideLayouts/slideLayout9.xml"/><Relationship Id="rId4" Type="http://schemas.openxmlformats.org/officeDocument/2006/relationships/image" Target="../media/image5.png"/></Relationships>
</file>

<file path=ppt/slides/_rels/slide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hyperlink" Target="https://www.instagram.com/_lenatretyakova_/" TargetMode="External"/><Relationship Id="rId1" Type="http://schemas.openxmlformats.org/officeDocument/2006/relationships/slideLayout" Target="../slideLayouts/slideLayout9.xml"/></Relationships>
</file>

<file path=ppt/slides/_rels/slide9.xml.rels><?xml version="1.0" encoding="UTF-8" standalone="yes"?>
<Relationships xmlns="http://schemas.openxmlformats.org/package/2006/relationships"><Relationship Id="rId3" Type="http://schemas.openxmlformats.org/officeDocument/2006/relationships/hyperlink" Target="https://www.youtube.com/c/ChannelNyu/videos" TargetMode="External"/><Relationship Id="rId2" Type="http://schemas.openxmlformats.org/officeDocument/2006/relationships/hyperlink" Target="https://www.vokrug.tv/person/show/nyuta_baidavletova/" TargetMode="External"/><Relationship Id="rId1" Type="http://schemas.openxmlformats.org/officeDocument/2006/relationships/slideLayout" Target="../slideLayouts/slideLayout9.xml"/><Relationship Id="rId5" Type="http://schemas.openxmlformats.org/officeDocument/2006/relationships/image" Target="../media/image7.png"/><Relationship Id="rId4" Type="http://schemas.openxmlformats.org/officeDocument/2006/relationships/hyperlink" Target="https://music.yandex.ru/album/18744887" TargetMode="Externa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9FD8796E-B9C9-47B8-B243-B617318D6B04}"/>
              </a:ext>
            </a:extLst>
          </p:cNvPr>
          <p:cNvSpPr>
            <a:spLocks noGrp="1"/>
          </p:cNvSpPr>
          <p:nvPr>
            <p:ph type="ctrTitle"/>
          </p:nvPr>
        </p:nvSpPr>
        <p:spPr>
          <a:xfrm>
            <a:off x="783894" y="675861"/>
            <a:ext cx="10626228" cy="3419061"/>
          </a:xfrm>
        </p:spPr>
        <p:txBody>
          <a:bodyPr/>
          <a:lstStyle/>
          <a:p>
            <a:r>
              <a:rPr lang="ru-RU" dirty="0">
                <a:solidFill>
                  <a:schemeClr val="tx1"/>
                </a:solidFill>
              </a:rPr>
              <a:t>Тема проекта: - что стало с актрисами играющими в рок-группе и сериале «Ранетки»</a:t>
            </a:r>
          </a:p>
        </p:txBody>
      </p:sp>
      <p:sp>
        <p:nvSpPr>
          <p:cNvPr id="3" name="Подзаголовок 2">
            <a:extLst>
              <a:ext uri="{FF2B5EF4-FFF2-40B4-BE49-F238E27FC236}">
                <a16:creationId xmlns:a16="http://schemas.microsoft.com/office/drawing/2014/main" id="{444F2881-5697-437E-847E-1A1DBA7AB15C}"/>
              </a:ext>
            </a:extLst>
          </p:cNvPr>
          <p:cNvSpPr>
            <a:spLocks noGrp="1"/>
          </p:cNvSpPr>
          <p:nvPr>
            <p:ph type="subTitle" idx="1"/>
          </p:nvPr>
        </p:nvSpPr>
        <p:spPr/>
        <p:txBody>
          <a:bodyPr/>
          <a:lstStyle/>
          <a:p>
            <a:r>
              <a:rPr lang="ru-RU" dirty="0"/>
              <a:t>Выполнена учащейся 9б класса </a:t>
            </a:r>
          </a:p>
          <a:p>
            <a:r>
              <a:rPr lang="ru-RU" dirty="0"/>
              <a:t>Фёдоровой </a:t>
            </a:r>
            <a:r>
              <a:rPr lang="ru-RU" dirty="0" err="1"/>
              <a:t>дианы</a:t>
            </a:r>
            <a:endParaRPr lang="ru-RU" dirty="0"/>
          </a:p>
        </p:txBody>
      </p:sp>
    </p:spTree>
    <p:extLst>
      <p:ext uri="{BB962C8B-B14F-4D97-AF65-F5344CB8AC3E}">
        <p14:creationId xmlns:p14="http://schemas.microsoft.com/office/powerpoint/2010/main" val="248099712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3791754B-2030-45FA-8E26-804FCCB3DF40}"/>
              </a:ext>
            </a:extLst>
          </p:cNvPr>
          <p:cNvSpPr>
            <a:spLocks noGrp="1"/>
          </p:cNvSpPr>
          <p:nvPr>
            <p:ph type="title"/>
          </p:nvPr>
        </p:nvSpPr>
        <p:spPr>
          <a:xfrm>
            <a:off x="552450" y="1646513"/>
            <a:ext cx="8831816" cy="1372986"/>
          </a:xfrm>
        </p:spPr>
        <p:txBody>
          <a:bodyPr/>
          <a:lstStyle/>
          <a:p>
            <a:r>
              <a:rPr lang="ru-RU" dirty="0">
                <a:solidFill>
                  <a:schemeClr val="tx1"/>
                </a:solidFill>
              </a:rPr>
              <a:t>Вывод:</a:t>
            </a:r>
          </a:p>
        </p:txBody>
      </p:sp>
      <p:sp>
        <p:nvSpPr>
          <p:cNvPr id="3" name="Текст 2">
            <a:extLst>
              <a:ext uri="{FF2B5EF4-FFF2-40B4-BE49-F238E27FC236}">
                <a16:creationId xmlns:a16="http://schemas.microsoft.com/office/drawing/2014/main" id="{357687E7-5F2D-45D3-A059-76B52EFDC68B}"/>
              </a:ext>
            </a:extLst>
          </p:cNvPr>
          <p:cNvSpPr>
            <a:spLocks noGrp="1"/>
          </p:cNvSpPr>
          <p:nvPr>
            <p:ph type="body" sz="half" idx="2"/>
          </p:nvPr>
        </p:nvSpPr>
        <p:spPr>
          <a:xfrm>
            <a:off x="724728" y="2845212"/>
            <a:ext cx="8825659" cy="1372986"/>
          </a:xfrm>
        </p:spPr>
        <p:txBody>
          <a:bodyPr>
            <a:normAutofit fontScale="92500" lnSpcReduction="20000"/>
          </a:bodyPr>
          <a:lstStyle/>
          <a:p>
            <a:r>
              <a:rPr lang="ru-RU" sz="2000" dirty="0">
                <a:solidFill>
                  <a:schemeClr val="tx1">
                    <a:lumMod val="95000"/>
                    <a:lumOff val="5000"/>
                  </a:schemeClr>
                </a:solidFill>
              </a:rPr>
              <a:t>Я, вывела из всей информации о актрисах, что их жизнь сложилась удачно, у каждой были взлёты и падения в личной жизни. Несмотря на то, что не у всех девочек получилось продолжить музыкальную карьеру, они добились всего, живут в достатке и занимаются тем, что по душе.  </a:t>
            </a:r>
          </a:p>
        </p:txBody>
      </p:sp>
    </p:spTree>
    <p:extLst>
      <p:ext uri="{BB962C8B-B14F-4D97-AF65-F5344CB8AC3E}">
        <p14:creationId xmlns:p14="http://schemas.microsoft.com/office/powerpoint/2010/main" val="86219224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2132B90B-D28C-4E65-851F-07FC357E7650}"/>
              </a:ext>
            </a:extLst>
          </p:cNvPr>
          <p:cNvSpPr>
            <a:spLocks noGrp="1"/>
          </p:cNvSpPr>
          <p:nvPr>
            <p:ph type="title"/>
          </p:nvPr>
        </p:nvSpPr>
        <p:spPr>
          <a:xfrm>
            <a:off x="477078" y="569842"/>
            <a:ext cx="11131825" cy="2744857"/>
          </a:xfrm>
        </p:spPr>
        <p:txBody>
          <a:bodyPr/>
          <a:lstStyle/>
          <a:p>
            <a:r>
              <a:rPr lang="ru-RU" dirty="0">
                <a:solidFill>
                  <a:schemeClr val="tx1"/>
                </a:solidFill>
              </a:rPr>
              <a:t>Цель: «Исследовать продвижение карьеры каждой из девочек и жизнь после окончания съёмок сериала.» </a:t>
            </a:r>
          </a:p>
        </p:txBody>
      </p:sp>
      <p:sp>
        <p:nvSpPr>
          <p:cNvPr id="3" name="Текст 2">
            <a:extLst>
              <a:ext uri="{FF2B5EF4-FFF2-40B4-BE49-F238E27FC236}">
                <a16:creationId xmlns:a16="http://schemas.microsoft.com/office/drawing/2014/main" id="{92C26A65-35EE-4FD2-999B-D94A7A2866D3}"/>
              </a:ext>
            </a:extLst>
          </p:cNvPr>
          <p:cNvSpPr>
            <a:spLocks noGrp="1"/>
          </p:cNvSpPr>
          <p:nvPr>
            <p:ph type="body" sz="half" idx="2"/>
          </p:nvPr>
        </p:nvSpPr>
        <p:spPr>
          <a:xfrm>
            <a:off x="477078" y="2237962"/>
            <a:ext cx="8854178" cy="4050196"/>
          </a:xfrm>
        </p:spPr>
        <p:txBody>
          <a:bodyPr/>
          <a:lstStyle/>
          <a:p>
            <a:r>
              <a:rPr lang="ru-RU" sz="3200" dirty="0"/>
              <a:t>Задачи: </a:t>
            </a:r>
          </a:p>
          <a:p>
            <a:pPr marL="285750" indent="-285750">
              <a:buFont typeface="Arial" panose="020B0604020202020204" pitchFamily="34" charset="0"/>
              <a:buChar char="•"/>
            </a:pPr>
            <a:r>
              <a:rPr lang="ru-RU" sz="2800" dirty="0"/>
              <a:t>Найти материал по теме жизни актрис.</a:t>
            </a:r>
          </a:p>
          <a:p>
            <a:pPr marL="285750" indent="-285750">
              <a:buFont typeface="Arial" panose="020B0604020202020204" pitchFamily="34" charset="0"/>
              <a:buChar char="•"/>
            </a:pPr>
            <a:r>
              <a:rPr lang="ru-RU" sz="2800" dirty="0"/>
              <a:t>Изучить материал.</a:t>
            </a:r>
          </a:p>
          <a:p>
            <a:pPr marL="285750" indent="-285750">
              <a:buFont typeface="Arial" panose="020B0604020202020204" pitchFamily="34" charset="0"/>
              <a:buChar char="•"/>
            </a:pPr>
            <a:r>
              <a:rPr lang="ru-RU" sz="2800" dirty="0"/>
              <a:t>Защитить проект.</a:t>
            </a:r>
            <a:endParaRPr lang="ru-RU" sz="2400" dirty="0"/>
          </a:p>
        </p:txBody>
      </p:sp>
    </p:spTree>
    <p:extLst>
      <p:ext uri="{BB962C8B-B14F-4D97-AF65-F5344CB8AC3E}">
        <p14:creationId xmlns:p14="http://schemas.microsoft.com/office/powerpoint/2010/main" val="231740463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D759134A-7BD1-4C0D-9B12-741DE9527C9F}"/>
              </a:ext>
            </a:extLst>
          </p:cNvPr>
          <p:cNvSpPr>
            <a:spLocks noGrp="1"/>
          </p:cNvSpPr>
          <p:nvPr>
            <p:ph type="title"/>
          </p:nvPr>
        </p:nvSpPr>
        <p:spPr/>
        <p:txBody>
          <a:bodyPr/>
          <a:lstStyle/>
          <a:p>
            <a:r>
              <a:rPr lang="ru-RU" dirty="0">
                <a:solidFill>
                  <a:schemeClr val="tx1"/>
                </a:solidFill>
              </a:rPr>
              <a:t>Источники:</a:t>
            </a:r>
          </a:p>
        </p:txBody>
      </p:sp>
      <p:sp>
        <p:nvSpPr>
          <p:cNvPr id="3" name="Текст 2">
            <a:extLst>
              <a:ext uri="{FF2B5EF4-FFF2-40B4-BE49-F238E27FC236}">
                <a16:creationId xmlns:a16="http://schemas.microsoft.com/office/drawing/2014/main" id="{D738594C-746F-4120-B269-7D56D18884F9}"/>
              </a:ext>
            </a:extLst>
          </p:cNvPr>
          <p:cNvSpPr>
            <a:spLocks noGrp="1"/>
          </p:cNvSpPr>
          <p:nvPr>
            <p:ph type="body" sz="half" idx="2"/>
          </p:nvPr>
        </p:nvSpPr>
        <p:spPr>
          <a:xfrm>
            <a:off x="814809" y="3286539"/>
            <a:ext cx="9499794" cy="1007166"/>
          </a:xfrm>
        </p:spPr>
        <p:txBody>
          <a:bodyPr>
            <a:normAutofit/>
          </a:bodyPr>
          <a:lstStyle/>
          <a:p>
            <a:r>
              <a:rPr lang="en-US" sz="3600" dirty="0"/>
              <a:t>https://life.ru/</a:t>
            </a:r>
            <a:endParaRPr lang="ru-RU" sz="3600" dirty="0"/>
          </a:p>
        </p:txBody>
      </p:sp>
    </p:spTree>
    <p:extLst>
      <p:ext uri="{BB962C8B-B14F-4D97-AF65-F5344CB8AC3E}">
        <p14:creationId xmlns:p14="http://schemas.microsoft.com/office/powerpoint/2010/main" val="216063292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59F30F28-FADD-4400-943B-AA8F4F8DE45D}"/>
              </a:ext>
            </a:extLst>
          </p:cNvPr>
          <p:cNvSpPr>
            <a:spLocks noGrp="1"/>
          </p:cNvSpPr>
          <p:nvPr>
            <p:ph type="title"/>
          </p:nvPr>
        </p:nvSpPr>
        <p:spPr>
          <a:xfrm>
            <a:off x="702367" y="646411"/>
            <a:ext cx="3697356" cy="1738981"/>
          </a:xfrm>
        </p:spPr>
        <p:txBody>
          <a:bodyPr>
            <a:normAutofit fontScale="90000"/>
          </a:bodyPr>
          <a:lstStyle/>
          <a:p>
            <a:pPr fontAlgn="base"/>
            <a:r>
              <a:rPr lang="ru-RU" sz="2700" b="1" i="0" dirty="0">
                <a:solidFill>
                  <a:srgbClr val="000000"/>
                </a:solidFill>
                <a:effectLst/>
                <a:latin typeface="Roboto"/>
              </a:rPr>
              <a:t>Лера Новикова — Лера Козлова</a:t>
            </a:r>
            <a:br>
              <a:rPr lang="ru-RU" b="1" i="0" dirty="0">
                <a:solidFill>
                  <a:srgbClr val="000000"/>
                </a:solidFill>
                <a:effectLst/>
                <a:latin typeface="Roboto"/>
              </a:rPr>
            </a:br>
            <a:br>
              <a:rPr lang="ru-RU" b="0" i="0" dirty="0">
                <a:solidFill>
                  <a:srgbClr val="222222"/>
                </a:solidFill>
                <a:effectLst/>
                <a:latin typeface="Roboto"/>
              </a:rPr>
            </a:br>
            <a:endParaRPr lang="ru-RU" dirty="0"/>
          </a:p>
        </p:txBody>
      </p:sp>
      <p:sp>
        <p:nvSpPr>
          <p:cNvPr id="4" name="Текст 3">
            <a:extLst>
              <a:ext uri="{FF2B5EF4-FFF2-40B4-BE49-F238E27FC236}">
                <a16:creationId xmlns:a16="http://schemas.microsoft.com/office/drawing/2014/main" id="{E0C74B2A-65B9-441F-97FB-263A18DDB525}"/>
              </a:ext>
            </a:extLst>
          </p:cNvPr>
          <p:cNvSpPr>
            <a:spLocks noGrp="1"/>
          </p:cNvSpPr>
          <p:nvPr>
            <p:ph type="body" sz="half" idx="2"/>
          </p:nvPr>
        </p:nvSpPr>
        <p:spPr>
          <a:xfrm>
            <a:off x="808382" y="1343625"/>
            <a:ext cx="10204175" cy="1738981"/>
          </a:xfrm>
        </p:spPr>
        <p:txBody>
          <a:bodyPr>
            <a:normAutofit fontScale="92500" lnSpcReduction="10000"/>
          </a:bodyPr>
          <a:lstStyle/>
          <a:p>
            <a:r>
              <a:rPr lang="ru-RU" sz="1800" b="0" i="0" dirty="0">
                <a:solidFill>
                  <a:schemeClr val="tx1"/>
                </a:solidFill>
                <a:effectLst/>
                <a:latin typeface="Roboto"/>
              </a:rPr>
              <a:t>Лера играла на барабанах и была главной солисткой первого состава "Ранеток". Когда в 2009 году ей на смену пришла </a:t>
            </a:r>
            <a:r>
              <a:rPr lang="ru-RU" sz="1800" b="0" i="0" dirty="0" err="1">
                <a:solidFill>
                  <a:schemeClr val="tx1"/>
                </a:solidFill>
                <a:effectLst/>
                <a:latin typeface="Roboto"/>
              </a:rPr>
              <a:t>Нюта</a:t>
            </a:r>
            <a:r>
              <a:rPr lang="ru-RU" sz="1800" b="0" i="0" dirty="0">
                <a:solidFill>
                  <a:schemeClr val="tx1"/>
                </a:solidFill>
                <a:effectLst/>
                <a:latin typeface="Roboto"/>
              </a:rPr>
              <a:t> </a:t>
            </a:r>
            <a:r>
              <a:rPr lang="ru-RU" sz="1800" b="0" i="0" dirty="0" err="1">
                <a:solidFill>
                  <a:schemeClr val="tx1"/>
                </a:solidFill>
                <a:effectLst/>
                <a:latin typeface="Roboto"/>
              </a:rPr>
              <a:t>Байдавлетова</a:t>
            </a:r>
            <a:r>
              <a:rPr lang="ru-RU" sz="1800" b="0" i="0" dirty="0">
                <a:solidFill>
                  <a:schemeClr val="tx1"/>
                </a:solidFill>
                <a:effectLst/>
                <a:latin typeface="Roboto"/>
              </a:rPr>
              <a:t>, девушка начала довольно успешную сольную карьеру. Под сценическими именами </a:t>
            </a:r>
            <a:r>
              <a:rPr lang="ru-RU" sz="1800" b="0" i="0" dirty="0" err="1">
                <a:solidFill>
                  <a:schemeClr val="tx1"/>
                </a:solidFill>
                <a:effectLst/>
                <a:latin typeface="Roboto"/>
              </a:rPr>
              <a:t>ЛеРа</a:t>
            </a:r>
            <a:r>
              <a:rPr lang="ru-RU" sz="1800" b="0" i="0" dirty="0">
                <a:solidFill>
                  <a:schemeClr val="tx1"/>
                </a:solidFill>
                <a:effectLst/>
                <a:latin typeface="Roboto"/>
              </a:rPr>
              <a:t> и Лера </a:t>
            </a:r>
            <a:r>
              <a:rPr lang="ru-RU" sz="1800" b="0" i="0" dirty="0" err="1">
                <a:solidFill>
                  <a:schemeClr val="tx1"/>
                </a:solidFill>
                <a:effectLst/>
                <a:latin typeface="Roboto"/>
              </a:rPr>
              <a:t>Лера</a:t>
            </a:r>
            <a:r>
              <a:rPr lang="ru-RU" sz="1800" b="0" i="0" dirty="0">
                <a:solidFill>
                  <a:schemeClr val="tx1"/>
                </a:solidFill>
                <a:effectLst/>
                <a:latin typeface="Roboto"/>
              </a:rPr>
              <a:t> девушка выпустила пару альбомов.  С 2015 по 2017 год девушка</a:t>
            </a:r>
            <a:r>
              <a:rPr lang="ru-RU" sz="1800" b="0" i="0" u="none" strike="noStrike" dirty="0">
                <a:solidFill>
                  <a:schemeClr val="tx1"/>
                </a:solidFill>
                <a:effectLst/>
                <a:latin typeface="Roboto"/>
                <a:hlinkClick r:id="rId2">
                  <a:extLst>
                    <a:ext uri="{A12FA001-AC4F-418D-AE19-62706E023703}">
                      <ahyp:hlinkClr xmlns:ahyp="http://schemas.microsoft.com/office/drawing/2018/hyperlinkcolor" val="tx"/>
                    </a:ext>
                  </a:extLst>
                </a:hlinkClick>
              </a:rPr>
              <a:t> стала участницей</a:t>
            </a:r>
            <a:r>
              <a:rPr lang="ru-RU" sz="1800" b="0" i="0" dirty="0">
                <a:solidFill>
                  <a:schemeClr val="tx1"/>
                </a:solidFill>
                <a:effectLst/>
                <a:latin typeface="Roboto"/>
              </a:rPr>
              <a:t> группы 5sta </a:t>
            </a:r>
            <a:r>
              <a:rPr lang="ru-RU" sz="1800" b="0" i="0" dirty="0" err="1">
                <a:solidFill>
                  <a:schemeClr val="tx1"/>
                </a:solidFill>
                <a:effectLst/>
                <a:latin typeface="Roboto"/>
              </a:rPr>
              <a:t>Family</a:t>
            </a:r>
            <a:r>
              <a:rPr lang="ru-RU" sz="1800" b="0" i="0" dirty="0">
                <a:solidFill>
                  <a:schemeClr val="tx1"/>
                </a:solidFill>
                <a:effectLst/>
                <a:latin typeface="Roboto"/>
              </a:rPr>
              <a:t>, а в 2020-м даже </a:t>
            </a:r>
            <a:r>
              <a:rPr lang="ru-RU" sz="1800" b="0" i="0" u="none" strike="noStrike" dirty="0">
                <a:solidFill>
                  <a:schemeClr val="tx1"/>
                </a:solidFill>
                <a:effectLst/>
                <a:latin typeface="Roboto"/>
                <a:hlinkClick r:id="rId3">
                  <a:extLst>
                    <a:ext uri="{A12FA001-AC4F-418D-AE19-62706E023703}">
                      <ahyp:hlinkClr xmlns:ahyp="http://schemas.microsoft.com/office/drawing/2018/hyperlinkcolor" val="tx"/>
                    </a:ext>
                  </a:extLst>
                </a:hlinkClick>
              </a:rPr>
              <a:t>выпустила песню "Мой мальчик"</a:t>
            </a:r>
            <a:r>
              <a:rPr lang="ru-RU" sz="1800" b="0" i="0" dirty="0">
                <a:solidFill>
                  <a:schemeClr val="tx1"/>
                </a:solidFill>
                <a:effectLst/>
                <a:latin typeface="Roboto"/>
              </a:rPr>
              <a:t> и клип на неё с той самой </a:t>
            </a:r>
            <a:r>
              <a:rPr lang="ru-RU" sz="1800" b="0" i="0" dirty="0" err="1">
                <a:solidFill>
                  <a:schemeClr val="tx1"/>
                </a:solidFill>
                <a:effectLst/>
                <a:latin typeface="Roboto"/>
              </a:rPr>
              <a:t>Нютой</a:t>
            </a:r>
            <a:r>
              <a:rPr lang="ru-RU" sz="1800" b="0" i="0" dirty="0">
                <a:solidFill>
                  <a:schemeClr val="tx1"/>
                </a:solidFill>
                <a:effectLst/>
                <a:latin typeface="Roboto"/>
              </a:rPr>
              <a:t>, которой Леру заменили в "Ранетках". Сейчас, судя по </a:t>
            </a:r>
            <a:r>
              <a:rPr lang="ru-RU" sz="1800" b="0" i="0" u="none" strike="noStrike" dirty="0">
                <a:solidFill>
                  <a:schemeClr val="tx1"/>
                </a:solidFill>
                <a:effectLst/>
                <a:latin typeface="Roboto"/>
                <a:hlinkClick r:id="rId4">
                  <a:extLst>
                    <a:ext uri="{A12FA001-AC4F-418D-AE19-62706E023703}">
                      <ahyp:hlinkClr xmlns:ahyp="http://schemas.microsoft.com/office/drawing/2018/hyperlinkcolor" val="tx"/>
                    </a:ext>
                  </a:extLst>
                </a:hlinkClick>
              </a:rPr>
              <a:t>инстаграму</a:t>
            </a:r>
            <a:r>
              <a:rPr lang="ru-RU" sz="1800" b="0" i="0" dirty="0">
                <a:solidFill>
                  <a:schemeClr val="tx1"/>
                </a:solidFill>
                <a:effectLst/>
                <a:latin typeface="Roboto"/>
              </a:rPr>
              <a:t> девушки, она сместила фокус с карьеры певицы на активизм и теперь активно помогает приютам и всему, что связано с животными.</a:t>
            </a:r>
            <a:endParaRPr lang="ru-RU" sz="1800" dirty="0">
              <a:solidFill>
                <a:schemeClr val="tx1"/>
              </a:solidFill>
            </a:endParaRPr>
          </a:p>
        </p:txBody>
      </p:sp>
      <p:pic>
        <p:nvPicPr>
          <p:cNvPr id="1028" name="Picture 4" descr="Кадр из видео © СТС / &quot;Ранетки&quot;. Фото © Instagram / leraromantika.88">
            <a:extLst>
              <a:ext uri="{FF2B5EF4-FFF2-40B4-BE49-F238E27FC236}">
                <a16:creationId xmlns:a16="http://schemas.microsoft.com/office/drawing/2014/main" id="{D34483A0-21C2-4783-AA59-0AE10763EF6D}"/>
              </a:ext>
            </a:extLst>
          </p:cNvPr>
          <p:cNvPicPr>
            <a:picLocks noGrp="1" noChangeAspect="1" noChangeArrowheads="1"/>
          </p:cNvPicPr>
          <p:nvPr>
            <p:ph type="pic" idx="1"/>
          </p:nvPr>
        </p:nvPicPr>
        <p:blipFill>
          <a:blip r:embed="rId5">
            <a:extLst>
              <a:ext uri="{28A0092B-C50C-407E-A947-70E740481C1C}">
                <a14:useLocalDpi xmlns:a14="http://schemas.microsoft.com/office/drawing/2010/main" val="0"/>
              </a:ext>
            </a:extLst>
          </a:blip>
          <a:srcRect t="3003" b="3003"/>
          <a:stretch>
            <a:fillRect/>
          </a:stretch>
        </p:blipFill>
        <p:spPr bwMode="auto">
          <a:xfrm>
            <a:off x="914400" y="3082925"/>
            <a:ext cx="6745357" cy="326486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2017225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1F4CF572-0560-4FBD-A58A-239D6D05EC75}"/>
              </a:ext>
            </a:extLst>
          </p:cNvPr>
          <p:cNvSpPr>
            <a:spLocks noGrp="1"/>
          </p:cNvSpPr>
          <p:nvPr>
            <p:ph type="title"/>
          </p:nvPr>
        </p:nvSpPr>
        <p:spPr>
          <a:xfrm>
            <a:off x="557795" y="0"/>
            <a:ext cx="5285601" cy="1036615"/>
          </a:xfrm>
        </p:spPr>
        <p:txBody>
          <a:bodyPr>
            <a:noAutofit/>
          </a:bodyPr>
          <a:lstStyle/>
          <a:p>
            <a:r>
              <a:rPr lang="ru-RU" sz="2400" b="1" i="0" dirty="0">
                <a:solidFill>
                  <a:srgbClr val="000000"/>
                </a:solidFill>
                <a:effectLst/>
                <a:latin typeface="Roboto"/>
              </a:rPr>
              <a:t>Аня Прокопьева — Анна Руднева</a:t>
            </a:r>
            <a:endParaRPr lang="ru-RU" sz="2400" dirty="0"/>
          </a:p>
        </p:txBody>
      </p:sp>
      <p:sp>
        <p:nvSpPr>
          <p:cNvPr id="4" name="Текст 3">
            <a:extLst>
              <a:ext uri="{FF2B5EF4-FFF2-40B4-BE49-F238E27FC236}">
                <a16:creationId xmlns:a16="http://schemas.microsoft.com/office/drawing/2014/main" id="{825E4638-6A92-4AFA-930C-76B13EA89BDA}"/>
              </a:ext>
            </a:extLst>
          </p:cNvPr>
          <p:cNvSpPr>
            <a:spLocks noGrp="1"/>
          </p:cNvSpPr>
          <p:nvPr>
            <p:ph type="body" sz="half" idx="2"/>
          </p:nvPr>
        </p:nvSpPr>
        <p:spPr>
          <a:xfrm>
            <a:off x="753381" y="1036615"/>
            <a:ext cx="10153158" cy="1547559"/>
          </a:xfrm>
        </p:spPr>
        <p:txBody>
          <a:bodyPr>
            <a:normAutofit fontScale="92500" lnSpcReduction="10000"/>
          </a:bodyPr>
          <a:lstStyle/>
          <a:p>
            <a:r>
              <a:rPr lang="ru-RU" sz="1800" b="0" i="0" dirty="0">
                <a:solidFill>
                  <a:schemeClr val="tx1"/>
                </a:solidFill>
                <a:effectLst/>
                <a:latin typeface="Roboto"/>
              </a:rPr>
              <a:t>В "Ранетках" Аня играла на ритм-гитаре. Девочка попала в группу, когда ей было всего 15 лет. За несколько лет она успела не только побыть исполнительницей, но даже сама написала несколько песен. Когда Аня ушла из группы, она занялась сольной карьерой, позже даже создала собственную группу и </a:t>
            </a:r>
            <a:r>
              <a:rPr lang="ru-RU" sz="1800" b="0" i="0" u="none" strike="noStrike" dirty="0">
                <a:solidFill>
                  <a:schemeClr val="tx1"/>
                </a:solidFill>
                <a:effectLst/>
                <a:latin typeface="Roboto"/>
                <a:hlinkClick r:id="rId2">
                  <a:extLst>
                    <a:ext uri="{A12FA001-AC4F-418D-AE19-62706E023703}">
                      <ahyp:hlinkClr xmlns:ahyp="http://schemas.microsoft.com/office/drawing/2018/hyperlinkcolor" val="tx"/>
                    </a:ext>
                  </a:extLst>
                </a:hlinkClick>
              </a:rPr>
              <a:t>музыкальный лейбл</a:t>
            </a:r>
            <a:r>
              <a:rPr lang="ru-RU" sz="1800" b="0" i="0" dirty="0">
                <a:solidFill>
                  <a:schemeClr val="tx1"/>
                </a:solidFill>
                <a:effectLst/>
                <a:latin typeface="Roboto"/>
              </a:rPr>
              <a:t>. Впрочем, сейчас с музыкой её связывает разве что преподавание вокала. Девушка ведёт </a:t>
            </a:r>
            <a:r>
              <a:rPr lang="ru-RU" sz="1800" b="0" i="0" u="none" strike="noStrike" dirty="0">
                <a:solidFill>
                  <a:schemeClr val="tx1"/>
                </a:solidFill>
                <a:effectLst/>
                <a:latin typeface="Roboto"/>
                <a:hlinkClick r:id="rId3">
                  <a:extLst>
                    <a:ext uri="{A12FA001-AC4F-418D-AE19-62706E023703}">
                      <ahyp:hlinkClr xmlns:ahyp="http://schemas.microsoft.com/office/drawing/2018/hyperlinkcolor" val="tx"/>
                    </a:ext>
                  </a:extLst>
                </a:hlinkClick>
              </a:rPr>
              <a:t>блог в "Инстаграме"</a:t>
            </a:r>
            <a:r>
              <a:rPr lang="ru-RU" sz="1800" b="0" i="0" dirty="0">
                <a:solidFill>
                  <a:schemeClr val="tx1"/>
                </a:solidFill>
                <a:effectLst/>
                <a:latin typeface="Roboto"/>
              </a:rPr>
              <a:t>, в котором делится своими любимыми кулинарными рецептами.</a:t>
            </a:r>
            <a:endParaRPr lang="ru-RU" sz="1800" dirty="0">
              <a:solidFill>
                <a:schemeClr val="tx1"/>
              </a:solidFill>
            </a:endParaRPr>
          </a:p>
        </p:txBody>
      </p:sp>
      <p:pic>
        <p:nvPicPr>
          <p:cNvPr id="2050" name="Picture 2" descr="Кадр из видео © СТС / &quot;Ранетки&quot;. Фото © Instagram / rudneva_a, nebesnaya_ph">
            <a:extLst>
              <a:ext uri="{FF2B5EF4-FFF2-40B4-BE49-F238E27FC236}">
                <a16:creationId xmlns:a16="http://schemas.microsoft.com/office/drawing/2014/main" id="{6496ECF0-1DFD-4EA2-B239-354B1D7EAD7B}"/>
              </a:ext>
            </a:extLst>
          </p:cNvPr>
          <p:cNvPicPr>
            <a:picLocks noGrp="1" noChangeAspect="1" noChangeArrowheads="1"/>
          </p:cNvPicPr>
          <p:nvPr>
            <p:ph type="pic" idx="1"/>
          </p:nvPr>
        </p:nvPicPr>
        <p:blipFill>
          <a:blip r:embed="rId4">
            <a:extLst>
              <a:ext uri="{28A0092B-C50C-407E-A947-70E740481C1C}">
                <a14:useLocalDpi xmlns:a14="http://schemas.microsoft.com/office/drawing/2010/main" val="0"/>
              </a:ext>
            </a:extLst>
          </a:blip>
          <a:srcRect t="4147" b="4147"/>
          <a:stretch>
            <a:fillRect/>
          </a:stretch>
        </p:blipFill>
        <p:spPr bwMode="auto">
          <a:xfrm>
            <a:off x="1083987" y="2587487"/>
            <a:ext cx="6350483" cy="323389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2928210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1934D139-EAE3-4F55-9310-8BCC275410E5}"/>
              </a:ext>
            </a:extLst>
          </p:cNvPr>
          <p:cNvSpPr>
            <a:spLocks noGrp="1"/>
          </p:cNvSpPr>
          <p:nvPr>
            <p:ph type="title"/>
          </p:nvPr>
        </p:nvSpPr>
        <p:spPr>
          <a:xfrm>
            <a:off x="569716" y="549138"/>
            <a:ext cx="5171545" cy="876299"/>
          </a:xfrm>
        </p:spPr>
        <p:txBody>
          <a:bodyPr>
            <a:normAutofit/>
          </a:bodyPr>
          <a:lstStyle/>
          <a:p>
            <a:r>
              <a:rPr lang="ru-RU" sz="2400" b="1" i="0" dirty="0">
                <a:solidFill>
                  <a:srgbClr val="000000"/>
                </a:solidFill>
                <a:effectLst/>
                <a:latin typeface="Roboto"/>
              </a:rPr>
              <a:t>Наташа Липатова — Наталья </a:t>
            </a:r>
            <a:r>
              <a:rPr lang="ru-RU" sz="2400" b="1" i="0" dirty="0" err="1">
                <a:solidFill>
                  <a:srgbClr val="000000"/>
                </a:solidFill>
                <a:effectLst/>
                <a:latin typeface="Roboto"/>
              </a:rPr>
              <a:t>Мильниченко</a:t>
            </a:r>
            <a:endParaRPr lang="ru-RU" sz="2400" dirty="0"/>
          </a:p>
        </p:txBody>
      </p:sp>
      <p:sp>
        <p:nvSpPr>
          <p:cNvPr id="4" name="Текст 3">
            <a:extLst>
              <a:ext uri="{FF2B5EF4-FFF2-40B4-BE49-F238E27FC236}">
                <a16:creationId xmlns:a16="http://schemas.microsoft.com/office/drawing/2014/main" id="{F319A643-B7A6-4B49-B201-A87558DB6816}"/>
              </a:ext>
            </a:extLst>
          </p:cNvPr>
          <p:cNvSpPr>
            <a:spLocks noGrp="1"/>
          </p:cNvSpPr>
          <p:nvPr>
            <p:ph type="body" sz="half" idx="2"/>
          </p:nvPr>
        </p:nvSpPr>
        <p:spPr>
          <a:xfrm>
            <a:off x="691124" y="1425437"/>
            <a:ext cx="10387691" cy="1476788"/>
          </a:xfrm>
        </p:spPr>
        <p:txBody>
          <a:bodyPr>
            <a:noAutofit/>
          </a:bodyPr>
          <a:lstStyle/>
          <a:p>
            <a:r>
              <a:rPr lang="ru-RU" sz="1600" b="0" i="0" dirty="0">
                <a:solidFill>
                  <a:schemeClr val="tx1"/>
                </a:solidFill>
                <a:effectLst/>
                <a:latin typeface="Roboto"/>
              </a:rPr>
              <a:t>Наташа занимала в "Ранетках" место соло-гитаристки и написала для группы несколько песен, некоторые из которых оказались их главными хитами. Ближе к закату группы стало известно, что у девушки, чья девичья фамилия была Щёлкова, разгорелся роман с художественным руководителем группы Сергеем Мельниченко,</a:t>
            </a:r>
            <a:r>
              <a:rPr lang="ru-RU" sz="1600" b="0" i="0" u="none" strike="noStrike" dirty="0">
                <a:solidFill>
                  <a:schemeClr val="tx1"/>
                </a:solidFill>
                <a:effectLst/>
                <a:latin typeface="Roboto"/>
                <a:hlinkClick r:id="rId2">
                  <a:extLst>
                    <a:ext uri="{A12FA001-AC4F-418D-AE19-62706E023703}">
                      <ahyp:hlinkClr xmlns:ahyp="http://schemas.microsoft.com/office/drawing/2018/hyperlinkcolor" val="tx"/>
                    </a:ext>
                  </a:extLst>
                </a:hlinkClick>
              </a:rPr>
              <a:t> позже они поженились</a:t>
            </a:r>
            <a:r>
              <a:rPr lang="ru-RU" sz="1600" b="0" i="0" dirty="0">
                <a:solidFill>
                  <a:schemeClr val="tx1"/>
                </a:solidFill>
                <a:effectLst/>
                <a:latin typeface="Roboto"/>
              </a:rPr>
              <a:t>. Когда группа развалилась, Наташа предприняла несколько попыток реанимировать свою музыкальную карьеру, но они все провалились. Зато к семейной жизни — никаких вопросов: у супругов родилось трое детей.</a:t>
            </a:r>
            <a:endParaRPr lang="ru-RU" sz="1600" dirty="0">
              <a:solidFill>
                <a:schemeClr val="tx1"/>
              </a:solidFill>
            </a:endParaRPr>
          </a:p>
        </p:txBody>
      </p:sp>
      <p:pic>
        <p:nvPicPr>
          <p:cNvPr id="3074" name="Picture 2" descr="Кадр из видео © СТС / &quot;Ранетки&quot;. Фото © Instagram / natasha_milnichenko, hotpeyote">
            <a:extLst>
              <a:ext uri="{FF2B5EF4-FFF2-40B4-BE49-F238E27FC236}">
                <a16:creationId xmlns:a16="http://schemas.microsoft.com/office/drawing/2014/main" id="{75D05B43-7E21-4B97-BBCD-EC1E142BF87E}"/>
              </a:ext>
            </a:extLst>
          </p:cNvPr>
          <p:cNvPicPr>
            <a:picLocks noGrp="1" noChangeAspect="1" noChangeArrowheads="1"/>
          </p:cNvPicPr>
          <p:nvPr>
            <p:ph type="pic" idx="1"/>
          </p:nvPr>
        </p:nvPicPr>
        <p:blipFill>
          <a:blip r:embed="rId3">
            <a:extLst>
              <a:ext uri="{28A0092B-C50C-407E-A947-70E740481C1C}">
                <a14:useLocalDpi xmlns:a14="http://schemas.microsoft.com/office/drawing/2010/main" val="0"/>
              </a:ext>
            </a:extLst>
          </a:blip>
          <a:srcRect t="5859" b="5859"/>
          <a:stretch>
            <a:fillRect/>
          </a:stretch>
        </p:blipFill>
        <p:spPr bwMode="auto">
          <a:xfrm>
            <a:off x="1049683" y="3101010"/>
            <a:ext cx="6079987" cy="298546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824972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5E0F9B18-396B-46CE-9E4E-D5AE128FADE7}"/>
              </a:ext>
            </a:extLst>
          </p:cNvPr>
          <p:cNvSpPr>
            <a:spLocks noGrp="1"/>
          </p:cNvSpPr>
          <p:nvPr>
            <p:ph type="title"/>
          </p:nvPr>
        </p:nvSpPr>
        <p:spPr>
          <a:xfrm>
            <a:off x="587533" y="571500"/>
            <a:ext cx="7880606" cy="601317"/>
          </a:xfrm>
        </p:spPr>
        <p:txBody>
          <a:bodyPr>
            <a:normAutofit fontScale="90000"/>
          </a:bodyPr>
          <a:lstStyle/>
          <a:p>
            <a:r>
              <a:rPr lang="ru-RU" b="1" i="0" dirty="0">
                <a:solidFill>
                  <a:srgbClr val="000000"/>
                </a:solidFill>
                <a:effectLst/>
                <a:latin typeface="Roboto"/>
              </a:rPr>
              <a:t>Женя Алёхина — Евгения Огурцова</a:t>
            </a:r>
            <a:endParaRPr lang="ru-RU" dirty="0"/>
          </a:p>
        </p:txBody>
      </p:sp>
      <p:sp>
        <p:nvSpPr>
          <p:cNvPr id="4" name="Текст 3">
            <a:extLst>
              <a:ext uri="{FF2B5EF4-FFF2-40B4-BE49-F238E27FC236}">
                <a16:creationId xmlns:a16="http://schemas.microsoft.com/office/drawing/2014/main" id="{C76AE239-5C10-4DE6-BB73-EECD787B20D2}"/>
              </a:ext>
            </a:extLst>
          </p:cNvPr>
          <p:cNvSpPr>
            <a:spLocks noGrp="1"/>
          </p:cNvSpPr>
          <p:nvPr>
            <p:ph type="body" sz="half" idx="2"/>
          </p:nvPr>
        </p:nvSpPr>
        <p:spPr>
          <a:xfrm>
            <a:off x="587533" y="1384852"/>
            <a:ext cx="10332258" cy="1676400"/>
          </a:xfrm>
        </p:spPr>
        <p:txBody>
          <a:bodyPr>
            <a:normAutofit/>
          </a:bodyPr>
          <a:lstStyle/>
          <a:p>
            <a:r>
              <a:rPr lang="ru-RU" sz="1800" b="0" i="0" dirty="0">
                <a:solidFill>
                  <a:schemeClr val="tx1"/>
                </a:solidFill>
                <a:effectLst/>
                <a:latin typeface="Roboto"/>
              </a:rPr>
              <a:t>В "Ранетках" Женя играла на клавишных. Когда группа развалилась из-за разногласий, девушка основала свой проект "Рыжая", но, как и у большинства девочек, успеха добиться </a:t>
            </a:r>
            <a:r>
              <a:rPr lang="ru-RU" sz="1800" b="0" i="0" u="none" strike="noStrike" dirty="0">
                <a:solidFill>
                  <a:schemeClr val="tx1"/>
                </a:solidFill>
                <a:effectLst/>
                <a:latin typeface="Roboto"/>
                <a:hlinkClick r:id="rId2">
                  <a:extLst>
                    <a:ext uri="{A12FA001-AC4F-418D-AE19-62706E023703}">
                      <ahyp:hlinkClr xmlns:ahyp="http://schemas.microsoft.com/office/drawing/2018/hyperlinkcolor" val="tx"/>
                    </a:ext>
                  </a:extLst>
                </a:hlinkClick>
              </a:rPr>
              <a:t>не получилось</a:t>
            </a:r>
            <a:r>
              <a:rPr lang="ru-RU" sz="1800" b="0" i="0" dirty="0">
                <a:solidFill>
                  <a:schemeClr val="tx1"/>
                </a:solidFill>
                <a:effectLst/>
                <a:latin typeface="Roboto"/>
              </a:rPr>
              <a:t>. Сейчас Женя ведёт блог и даже умудряется на этом зарабатывать. В середине лета 2021-го она выпустила онлайн-книгу, в которой </a:t>
            </a:r>
            <a:r>
              <a:rPr lang="ru-RU" sz="1800" b="0" i="0" u="none" strike="noStrike" dirty="0">
                <a:solidFill>
                  <a:schemeClr val="tx1"/>
                </a:solidFill>
                <a:effectLst/>
                <a:latin typeface="Roboto"/>
                <a:hlinkClick r:id="rId3">
                  <a:extLst>
                    <a:ext uri="{A12FA001-AC4F-418D-AE19-62706E023703}">
                      <ahyp:hlinkClr xmlns:ahyp="http://schemas.microsoft.com/office/drawing/2018/hyperlinkcolor" val="tx"/>
                    </a:ext>
                  </a:extLst>
                </a:hlinkClick>
              </a:rPr>
              <a:t>рассказала о том</a:t>
            </a:r>
            <a:r>
              <a:rPr lang="ru-RU" sz="1800" b="0" i="0" dirty="0">
                <a:solidFill>
                  <a:schemeClr val="tx1"/>
                </a:solidFill>
                <a:effectLst/>
                <a:latin typeface="Roboto"/>
              </a:rPr>
              <a:t>, что происходило за кулисами в группе.</a:t>
            </a:r>
            <a:endParaRPr lang="ru-RU" sz="1800" dirty="0">
              <a:solidFill>
                <a:schemeClr val="tx1"/>
              </a:solidFill>
            </a:endParaRPr>
          </a:p>
        </p:txBody>
      </p:sp>
      <p:pic>
        <p:nvPicPr>
          <p:cNvPr id="4098" name="Picture 2" descr="Кадр из видео © СТС / &quot;Ранетки&quot;. Фото © Instagram / ogyrtsova_official">
            <a:extLst>
              <a:ext uri="{FF2B5EF4-FFF2-40B4-BE49-F238E27FC236}">
                <a16:creationId xmlns:a16="http://schemas.microsoft.com/office/drawing/2014/main" id="{16970CDF-7A45-4EBB-8D92-73AA2A13CB62}"/>
              </a:ext>
            </a:extLst>
          </p:cNvPr>
          <p:cNvPicPr>
            <a:picLocks noGrp="1" noChangeAspect="1" noChangeArrowheads="1"/>
          </p:cNvPicPr>
          <p:nvPr>
            <p:ph type="pic" idx="1"/>
          </p:nvPr>
        </p:nvPicPr>
        <p:blipFill>
          <a:blip r:embed="rId4">
            <a:extLst>
              <a:ext uri="{28A0092B-C50C-407E-A947-70E740481C1C}">
                <a14:useLocalDpi xmlns:a14="http://schemas.microsoft.com/office/drawing/2010/main" val="0"/>
              </a:ext>
            </a:extLst>
          </a:blip>
          <a:srcRect t="5345" b="5345"/>
          <a:stretch>
            <a:fillRect/>
          </a:stretch>
        </p:blipFill>
        <p:spPr bwMode="auto">
          <a:xfrm>
            <a:off x="1127125" y="3048000"/>
            <a:ext cx="6042025" cy="30353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9714200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DA473635-BC71-4229-B761-E0ED647FFE38}"/>
              </a:ext>
            </a:extLst>
          </p:cNvPr>
          <p:cNvSpPr>
            <a:spLocks noGrp="1"/>
          </p:cNvSpPr>
          <p:nvPr>
            <p:ph type="title"/>
          </p:nvPr>
        </p:nvSpPr>
        <p:spPr>
          <a:xfrm>
            <a:off x="532102" y="467969"/>
            <a:ext cx="7883028" cy="670890"/>
          </a:xfrm>
        </p:spPr>
        <p:txBody>
          <a:bodyPr>
            <a:normAutofit fontScale="90000"/>
          </a:bodyPr>
          <a:lstStyle/>
          <a:p>
            <a:r>
              <a:rPr lang="ru-RU" b="1" i="0" dirty="0">
                <a:solidFill>
                  <a:srgbClr val="000000"/>
                </a:solidFill>
                <a:effectLst/>
                <a:latin typeface="Roboto"/>
              </a:rPr>
              <a:t>Лена Кулёмина — Елена Третьякова</a:t>
            </a:r>
            <a:endParaRPr lang="ru-RU" dirty="0"/>
          </a:p>
        </p:txBody>
      </p:sp>
      <p:sp>
        <p:nvSpPr>
          <p:cNvPr id="4" name="Текст 3">
            <a:extLst>
              <a:ext uri="{FF2B5EF4-FFF2-40B4-BE49-F238E27FC236}">
                <a16:creationId xmlns:a16="http://schemas.microsoft.com/office/drawing/2014/main" id="{8F6D9CDE-E582-486D-AF36-4D36F87459E0}"/>
              </a:ext>
            </a:extLst>
          </p:cNvPr>
          <p:cNvSpPr>
            <a:spLocks noGrp="1"/>
          </p:cNvSpPr>
          <p:nvPr>
            <p:ph type="body" sz="half" idx="2"/>
          </p:nvPr>
        </p:nvSpPr>
        <p:spPr>
          <a:xfrm>
            <a:off x="717631" y="1205119"/>
            <a:ext cx="10016630" cy="1498324"/>
          </a:xfrm>
        </p:spPr>
        <p:txBody>
          <a:bodyPr>
            <a:normAutofit fontScale="85000" lnSpcReduction="20000"/>
          </a:bodyPr>
          <a:lstStyle/>
          <a:p>
            <a:r>
              <a:rPr lang="ru-RU" sz="2100" b="0" i="0" dirty="0">
                <a:solidFill>
                  <a:schemeClr val="tx1"/>
                </a:solidFill>
                <a:effectLst/>
                <a:latin typeface="Roboto"/>
              </a:rPr>
              <a:t>Бас-гитаристка Лена, как и показывали в сериале, с детства увлекалась спортом: футбол, кикбоксинг — и это далеко не весь список. Уже после "Ранеток" девушка попытала свои силы в музыке, но ничего не вышло. Позже Елена поступила в Московский институт психоанализа, окончила, а в 2021-м окончила РГСУ со специальностью "клиническая психология". </a:t>
            </a:r>
            <a:r>
              <a:rPr lang="ru-RU" sz="2100" b="0" i="0" u="none" strike="noStrike" dirty="0">
                <a:solidFill>
                  <a:schemeClr val="tx1"/>
                </a:solidFill>
                <a:effectLst/>
                <a:latin typeface="Roboto"/>
                <a:hlinkClick r:id="rId2">
                  <a:extLst>
                    <a:ext uri="{A12FA001-AC4F-418D-AE19-62706E023703}">
                      <ahyp:hlinkClr xmlns:ahyp="http://schemas.microsoft.com/office/drawing/2018/hyperlinkcolor" val="tx"/>
                    </a:ext>
                  </a:extLst>
                </a:hlinkClick>
              </a:rPr>
              <a:t>В своём блоге</a:t>
            </a:r>
            <a:r>
              <a:rPr lang="ru-RU" sz="2100" b="0" i="0" dirty="0">
                <a:solidFill>
                  <a:schemeClr val="tx1"/>
                </a:solidFill>
                <a:effectLst/>
                <a:latin typeface="Roboto"/>
              </a:rPr>
              <a:t> девушка позиционирует себя как коуча, психолога и гештальт-терапевта</a:t>
            </a:r>
            <a:r>
              <a:rPr lang="ru-RU" b="0" i="0" dirty="0">
                <a:solidFill>
                  <a:srgbClr val="222222"/>
                </a:solidFill>
                <a:effectLst/>
                <a:latin typeface="Roboto"/>
              </a:rPr>
              <a:t>.</a:t>
            </a:r>
            <a:endParaRPr lang="ru-RU" dirty="0"/>
          </a:p>
        </p:txBody>
      </p:sp>
      <p:pic>
        <p:nvPicPr>
          <p:cNvPr id="5122" name="Picture 2" descr="Кадр из видео © СТС / &quot;Ранетки&quot;. Фото © Instagram / _lenatretyakova_">
            <a:extLst>
              <a:ext uri="{FF2B5EF4-FFF2-40B4-BE49-F238E27FC236}">
                <a16:creationId xmlns:a16="http://schemas.microsoft.com/office/drawing/2014/main" id="{4F379926-C5F0-44B4-995A-92FE39C7E37C}"/>
              </a:ext>
            </a:extLst>
          </p:cNvPr>
          <p:cNvPicPr>
            <a:picLocks noGrp="1" noChangeAspect="1" noChangeArrowheads="1"/>
          </p:cNvPicPr>
          <p:nvPr>
            <p:ph type="pic" idx="1"/>
          </p:nvPr>
        </p:nvPicPr>
        <p:blipFill>
          <a:blip r:embed="rId3">
            <a:extLst>
              <a:ext uri="{28A0092B-C50C-407E-A947-70E740481C1C}">
                <a14:useLocalDpi xmlns:a14="http://schemas.microsoft.com/office/drawing/2010/main" val="0"/>
              </a:ext>
            </a:extLst>
          </a:blip>
          <a:srcRect t="5720" b="5720"/>
          <a:stretch>
            <a:fillRect/>
          </a:stretch>
        </p:blipFill>
        <p:spPr bwMode="auto">
          <a:xfrm>
            <a:off x="966788" y="2770188"/>
            <a:ext cx="6613455" cy="328605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8388450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766B1375-9883-4F85-96B0-AAEEAAA6C404}"/>
              </a:ext>
            </a:extLst>
          </p:cNvPr>
          <p:cNvSpPr>
            <a:spLocks noGrp="1"/>
          </p:cNvSpPr>
          <p:nvPr>
            <p:ph type="title"/>
          </p:nvPr>
        </p:nvSpPr>
        <p:spPr>
          <a:xfrm>
            <a:off x="545354" y="420758"/>
            <a:ext cx="10215411" cy="655982"/>
          </a:xfrm>
        </p:spPr>
        <p:txBody>
          <a:bodyPr>
            <a:normAutofit fontScale="90000"/>
          </a:bodyPr>
          <a:lstStyle/>
          <a:p>
            <a:r>
              <a:rPr lang="ru-RU" b="1" i="0" dirty="0" err="1">
                <a:solidFill>
                  <a:srgbClr val="000000"/>
                </a:solidFill>
                <a:effectLst/>
                <a:latin typeface="Roboto"/>
              </a:rPr>
              <a:t>Нюта</a:t>
            </a:r>
            <a:r>
              <a:rPr lang="ru-RU" b="1" i="0" dirty="0">
                <a:solidFill>
                  <a:srgbClr val="000000"/>
                </a:solidFill>
                <a:effectLst/>
                <a:latin typeface="Roboto"/>
              </a:rPr>
              <a:t> Морозова-</a:t>
            </a:r>
            <a:r>
              <a:rPr lang="ru-RU" b="1" i="0" dirty="0" err="1">
                <a:solidFill>
                  <a:srgbClr val="000000"/>
                </a:solidFill>
                <a:effectLst/>
                <a:latin typeface="Roboto"/>
              </a:rPr>
              <a:t>Шинская</a:t>
            </a:r>
            <a:r>
              <a:rPr lang="ru-RU" b="1" i="0" dirty="0">
                <a:solidFill>
                  <a:srgbClr val="000000"/>
                </a:solidFill>
                <a:effectLst/>
                <a:latin typeface="Roboto"/>
              </a:rPr>
              <a:t> — Анна </a:t>
            </a:r>
            <a:r>
              <a:rPr lang="ru-RU" b="1" i="0" dirty="0" err="1">
                <a:solidFill>
                  <a:srgbClr val="000000"/>
                </a:solidFill>
                <a:effectLst/>
                <a:latin typeface="Roboto"/>
              </a:rPr>
              <a:t>Байдавлетова</a:t>
            </a:r>
            <a:endParaRPr lang="ru-RU" dirty="0"/>
          </a:p>
        </p:txBody>
      </p:sp>
      <p:sp>
        <p:nvSpPr>
          <p:cNvPr id="4" name="Текст 3">
            <a:extLst>
              <a:ext uri="{FF2B5EF4-FFF2-40B4-BE49-F238E27FC236}">
                <a16:creationId xmlns:a16="http://schemas.microsoft.com/office/drawing/2014/main" id="{81D3049E-CFD9-4582-B006-115B36F50B9D}"/>
              </a:ext>
            </a:extLst>
          </p:cNvPr>
          <p:cNvSpPr>
            <a:spLocks noGrp="1"/>
          </p:cNvSpPr>
          <p:nvPr>
            <p:ph type="body" sz="half" idx="2"/>
          </p:nvPr>
        </p:nvSpPr>
        <p:spPr>
          <a:xfrm>
            <a:off x="797146" y="1076740"/>
            <a:ext cx="11394854" cy="1792355"/>
          </a:xfrm>
        </p:spPr>
        <p:txBody>
          <a:bodyPr>
            <a:noAutofit/>
          </a:bodyPr>
          <a:lstStyle/>
          <a:p>
            <a:r>
              <a:rPr lang="ru-RU" b="0" i="0" dirty="0">
                <a:solidFill>
                  <a:schemeClr val="tx1"/>
                </a:solidFill>
                <a:effectLst/>
                <a:latin typeface="Roboto"/>
              </a:rPr>
              <a:t>Ане </a:t>
            </a:r>
            <a:r>
              <a:rPr lang="ru-RU" b="0" i="0" dirty="0" err="1">
                <a:solidFill>
                  <a:schemeClr val="tx1"/>
                </a:solidFill>
                <a:effectLst/>
                <a:latin typeface="Roboto"/>
              </a:rPr>
              <a:t>Байдавлетовой</a:t>
            </a:r>
            <a:r>
              <a:rPr lang="ru-RU" b="0" i="0" dirty="0">
                <a:solidFill>
                  <a:schemeClr val="tx1"/>
                </a:solidFill>
                <a:effectLst/>
                <a:latin typeface="Roboto"/>
              </a:rPr>
              <a:t> пришлось сложнее, чем любой девочке из "Ранеток". </a:t>
            </a:r>
            <a:r>
              <a:rPr lang="ru-RU" b="0" i="0" dirty="0" err="1">
                <a:solidFill>
                  <a:schemeClr val="tx1"/>
                </a:solidFill>
                <a:effectLst/>
                <a:latin typeface="Roboto"/>
              </a:rPr>
              <a:t>Нюта</a:t>
            </a:r>
            <a:r>
              <a:rPr lang="ru-RU" b="0" i="0" dirty="0">
                <a:solidFill>
                  <a:schemeClr val="tx1"/>
                </a:solidFill>
                <a:effectLst/>
                <a:latin typeface="Roboto"/>
              </a:rPr>
              <a:t> попала в группу, </a:t>
            </a:r>
            <a:r>
              <a:rPr lang="ru-RU" b="0" i="0" u="none" strike="noStrike" dirty="0">
                <a:solidFill>
                  <a:schemeClr val="tx1"/>
                </a:solidFill>
                <a:effectLst/>
                <a:latin typeface="Roboto"/>
                <a:hlinkClick r:id="rId2">
                  <a:extLst>
                    <a:ext uri="{A12FA001-AC4F-418D-AE19-62706E023703}">
                      <ahyp:hlinkClr xmlns:ahyp="http://schemas.microsoft.com/office/drawing/2018/hyperlinkcolor" val="tx"/>
                    </a:ext>
                  </a:extLst>
                </a:hlinkClick>
              </a:rPr>
              <a:t>когда ей было 16 лет</a:t>
            </a:r>
            <a:r>
              <a:rPr lang="ru-RU" b="0" i="0" dirty="0">
                <a:solidFill>
                  <a:schemeClr val="tx1"/>
                </a:solidFill>
                <a:effectLst/>
                <a:latin typeface="Roboto"/>
              </a:rPr>
              <a:t>, перебравшись из Ставрополя в Москву вместе с мамой. И для этого ей пришлось изучить репертуар "Ранеток" за две недели. Она была очень доброй и наивной, и "Ранетки" сразу её приняли к себе, однако фанаты были категорически против — </a:t>
            </a:r>
            <a:r>
              <a:rPr lang="ru-RU" b="0" i="0" dirty="0" err="1">
                <a:solidFill>
                  <a:schemeClr val="tx1"/>
                </a:solidFill>
                <a:effectLst/>
                <a:latin typeface="Roboto"/>
              </a:rPr>
              <a:t>Нюта</a:t>
            </a:r>
            <a:r>
              <a:rPr lang="ru-RU" b="0" i="0" dirty="0">
                <a:solidFill>
                  <a:schemeClr val="tx1"/>
                </a:solidFill>
                <a:effectLst/>
                <a:latin typeface="Roboto"/>
              </a:rPr>
              <a:t> заняла место не просто барабанщицы и солистки Леры Козловой, а самой любимой участницы коллектива. Поклонники бойкотировали концерты и создавали петиции, но позже успокоились. </a:t>
            </a:r>
            <a:r>
              <a:rPr lang="ru-RU" b="0" i="0" dirty="0" err="1">
                <a:solidFill>
                  <a:schemeClr val="tx1"/>
                </a:solidFill>
                <a:effectLst/>
                <a:latin typeface="Roboto"/>
              </a:rPr>
              <a:t>Нюта</a:t>
            </a:r>
            <a:r>
              <a:rPr lang="ru-RU" b="0" i="0" dirty="0">
                <a:solidFill>
                  <a:schemeClr val="tx1"/>
                </a:solidFill>
                <a:effectLst/>
                <a:latin typeface="Roboto"/>
              </a:rPr>
              <a:t> пробыла в "Ранетках" до самого их распада, а после долго не могла решить, что сделать со своей карьерой. Она завела </a:t>
            </a:r>
            <a:r>
              <a:rPr lang="ru-RU" b="0" i="0" u="none" strike="noStrike" dirty="0">
                <a:solidFill>
                  <a:schemeClr val="tx1"/>
                </a:solidFill>
                <a:effectLst/>
                <a:latin typeface="Roboto"/>
                <a:hlinkClick r:id="rId3">
                  <a:extLst>
                    <a:ext uri="{A12FA001-AC4F-418D-AE19-62706E023703}">
                      <ahyp:hlinkClr xmlns:ahyp="http://schemas.microsoft.com/office/drawing/2018/hyperlinkcolor" val="tx"/>
                    </a:ext>
                  </a:extLst>
                </a:hlinkClick>
              </a:rPr>
              <a:t>свой блог </a:t>
            </a:r>
            <a:r>
              <a:rPr lang="ru-RU" b="0" i="0" dirty="0">
                <a:solidFill>
                  <a:schemeClr val="tx1"/>
                </a:solidFill>
                <a:effectLst/>
                <a:latin typeface="Roboto"/>
              </a:rPr>
              <a:t>на "</a:t>
            </a:r>
            <a:r>
              <a:rPr lang="ru-RU" b="0" i="0" dirty="0" err="1">
                <a:solidFill>
                  <a:schemeClr val="tx1"/>
                </a:solidFill>
                <a:effectLst/>
                <a:latin typeface="Roboto"/>
              </a:rPr>
              <a:t>Ютубе</a:t>
            </a:r>
            <a:r>
              <a:rPr lang="ru-RU" b="0" i="0" dirty="0">
                <a:solidFill>
                  <a:schemeClr val="tx1"/>
                </a:solidFill>
                <a:effectLst/>
                <a:latin typeface="Roboto"/>
              </a:rPr>
              <a:t>", где показывала свою жизнь и как делает ремонт в новом доме. Тогда количество подписчиков дошло до 500 тыс., но затем </a:t>
            </a:r>
            <a:r>
              <a:rPr lang="ru-RU" b="0" i="0" dirty="0" err="1">
                <a:solidFill>
                  <a:schemeClr val="tx1"/>
                </a:solidFill>
                <a:effectLst/>
                <a:latin typeface="Roboto"/>
              </a:rPr>
              <a:t>Нюта</a:t>
            </a:r>
            <a:r>
              <a:rPr lang="ru-RU" b="0" i="0" dirty="0">
                <a:solidFill>
                  <a:schemeClr val="tx1"/>
                </a:solidFill>
                <a:effectLst/>
                <a:latin typeface="Roboto"/>
              </a:rPr>
              <a:t> его забросила — и народ разбрёлся кто куда. Девушка пыталась заняться своей сольной карьерой и даже выпустила несколько синглов одна и вместе с лейблом Макса Фадеева, но они не пользовались большой популярностью. Сейчас певица надеется после долгого перерыва получить второе дыхание — за этот год она выпустила уже </a:t>
            </a:r>
            <a:r>
              <a:rPr lang="ru-RU" b="0" i="0" u="none" strike="noStrike" dirty="0">
                <a:solidFill>
                  <a:schemeClr val="tx1"/>
                </a:solidFill>
                <a:effectLst/>
                <a:latin typeface="Roboto"/>
                <a:hlinkClick r:id="rId4">
                  <a:extLst>
                    <a:ext uri="{A12FA001-AC4F-418D-AE19-62706E023703}">
                      <ahyp:hlinkClr xmlns:ahyp="http://schemas.microsoft.com/office/drawing/2018/hyperlinkcolor" val="tx"/>
                    </a:ext>
                  </a:extLst>
                </a:hlinkClick>
              </a:rPr>
              <a:t>два трека</a:t>
            </a:r>
            <a:r>
              <a:rPr lang="ru-RU" b="0" i="0" dirty="0">
                <a:solidFill>
                  <a:schemeClr val="tx1"/>
                </a:solidFill>
                <a:effectLst/>
                <a:latin typeface="Roboto"/>
              </a:rPr>
              <a:t>. О семье и детях </a:t>
            </a:r>
            <a:r>
              <a:rPr lang="ru-RU" b="0" i="0" dirty="0" err="1">
                <a:solidFill>
                  <a:schemeClr val="tx1"/>
                </a:solidFill>
                <a:effectLst/>
                <a:latin typeface="Roboto"/>
              </a:rPr>
              <a:t>Нюта</a:t>
            </a:r>
            <a:r>
              <a:rPr lang="ru-RU" b="0" i="0" dirty="0">
                <a:solidFill>
                  <a:schemeClr val="tx1"/>
                </a:solidFill>
                <a:effectLst/>
                <a:latin typeface="Roboto"/>
              </a:rPr>
              <a:t> пока не задумывается.</a:t>
            </a:r>
            <a:endParaRPr lang="ru-RU" dirty="0">
              <a:solidFill>
                <a:schemeClr val="tx1"/>
              </a:solidFill>
            </a:endParaRPr>
          </a:p>
        </p:txBody>
      </p:sp>
      <p:pic>
        <p:nvPicPr>
          <p:cNvPr id="6146" name="Picture 2" descr="Кадр из видео © СТС / &quot;Ранетки&quot;. Фото © Instagram / nyutaofficial">
            <a:extLst>
              <a:ext uri="{FF2B5EF4-FFF2-40B4-BE49-F238E27FC236}">
                <a16:creationId xmlns:a16="http://schemas.microsoft.com/office/drawing/2014/main" id="{649666C8-A1C7-49AF-A402-A710A472894E}"/>
              </a:ext>
            </a:extLst>
          </p:cNvPr>
          <p:cNvPicPr>
            <a:picLocks noGrp="1" noChangeAspect="1" noChangeArrowheads="1"/>
          </p:cNvPicPr>
          <p:nvPr>
            <p:ph type="pic" idx="1"/>
          </p:nvPr>
        </p:nvPicPr>
        <p:blipFill>
          <a:blip r:embed="rId5">
            <a:extLst>
              <a:ext uri="{28A0092B-C50C-407E-A947-70E740481C1C}">
                <a14:useLocalDpi xmlns:a14="http://schemas.microsoft.com/office/drawing/2010/main" val="0"/>
              </a:ext>
            </a:extLst>
          </a:blip>
          <a:srcRect t="2793" b="2793"/>
          <a:stretch>
            <a:fillRect/>
          </a:stretch>
        </p:blipFill>
        <p:spPr bwMode="auto">
          <a:xfrm>
            <a:off x="5300870" y="3100799"/>
            <a:ext cx="6231766" cy="319398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35379673"/>
      </p:ext>
    </p:extLst>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Совет директоров">
  <a:themeElements>
    <a:clrScheme name="Ion Boardroom">
      <a:dk1>
        <a:sysClr val="windowText" lastClr="000000"/>
      </a:dk1>
      <a:lt1>
        <a:sysClr val="window" lastClr="FFFFFF"/>
      </a:lt1>
      <a:dk2>
        <a:srgbClr val="3B3059"/>
      </a:dk2>
      <a:lt2>
        <a:srgbClr val="EBEBEB"/>
      </a:lt2>
      <a:accent1>
        <a:srgbClr val="B31166"/>
      </a:accent1>
      <a:accent2>
        <a:srgbClr val="E33D6F"/>
      </a:accent2>
      <a:accent3>
        <a:srgbClr val="E45F3C"/>
      </a:accent3>
      <a:accent4>
        <a:srgbClr val="E9943A"/>
      </a:accent4>
      <a:accent5>
        <a:srgbClr val="9B6BF2"/>
      </a:accent5>
      <a:accent6>
        <a:srgbClr val="D53DD0"/>
      </a:accent6>
      <a:hlink>
        <a:srgbClr val="8F8F8F"/>
      </a:hlink>
      <a:folHlink>
        <a:srgbClr val="A5A5A5"/>
      </a:folHlink>
    </a:clrScheme>
    <a:fontScheme name="Ion Boardroom">
      <a:majorFont>
        <a:latin typeface="Century Gothic" panose="020B050202020202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B050202020202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Ion Boardroom">
      <a:fillStyleLst>
        <a:solidFill>
          <a:schemeClr val="phClr"/>
        </a:solidFill>
        <a:gradFill rotWithShape="1">
          <a:gsLst>
            <a:gs pos="0">
              <a:schemeClr val="phClr">
                <a:tint val="64000"/>
                <a:lumMod val="118000"/>
              </a:schemeClr>
            </a:gs>
            <a:gs pos="100000">
              <a:schemeClr val="phClr">
                <a:tint val="92000"/>
                <a:alpha val="100000"/>
                <a:lumMod val="110000"/>
              </a:schemeClr>
            </a:gs>
          </a:gsLst>
          <a:lin ang="5400000" scaled="0"/>
        </a:gradFill>
        <a:gradFill rotWithShape="1">
          <a:gsLst>
            <a:gs pos="0">
              <a:schemeClr val="phClr">
                <a:tint val="98000"/>
                <a:lumMod val="114000"/>
              </a:schemeClr>
            </a:gs>
            <a:gs pos="100000">
              <a:schemeClr val="phClr">
                <a:shade val="90000"/>
                <a:lumMod val="84000"/>
              </a:schemeClr>
            </a:gs>
          </a:gsLst>
          <a:lin ang="5400000" scaled="0"/>
        </a:gradFill>
      </a:fillStyleLst>
      <a:lnStyleLst>
        <a:ln w="9525" cap="rnd" cmpd="sng" algn="ctr">
          <a:solidFill>
            <a:schemeClr val="phClr"/>
          </a:solidFill>
          <a:prstDash val="solid"/>
        </a:ln>
        <a:ln w="19050" cap="rnd" cmpd="sng" algn="ctr">
          <a:solidFill>
            <a:schemeClr val="phClr"/>
          </a:solidFill>
          <a:prstDash val="solid"/>
        </a:ln>
        <a:ln w="28575" cap="rnd" cmpd="sng" algn="ctr">
          <a:solidFill>
            <a:schemeClr val="phClr"/>
          </a:solidFill>
          <a:prstDash val="solid"/>
        </a:ln>
      </a:lnStyleLst>
      <a:effectStyleLst>
        <a:effectStyle>
          <a:effectLst/>
        </a:effectStyle>
        <a:effectStyle>
          <a:effectLst>
            <a:outerShdw blurRad="38100" dist="25400" dir="5400000" rotWithShape="0">
              <a:srgbClr val="000000">
                <a:alpha val="45000"/>
              </a:srgbClr>
            </a:outerShdw>
          </a:effectLst>
        </a:effectStyle>
        <a:effectStyle>
          <a:effectLst>
            <a:outerShdw blurRad="63500" dist="38100" dir="5400000" rotWithShape="0">
              <a:srgbClr val="000000">
                <a:alpha val="60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8000"/>
                <a:hueMod val="124000"/>
                <a:satMod val="148000"/>
                <a:lumMod val="124000"/>
              </a:schemeClr>
            </a:gs>
            <a:gs pos="100000">
              <a:schemeClr val="phClr">
                <a:shade val="76000"/>
                <a:hueMod val="89000"/>
                <a:satMod val="164000"/>
                <a:lumMod val="56000"/>
              </a:schemeClr>
            </a:gs>
          </a:gsLst>
          <a:path path="circle">
            <a:fillToRect l="45000" t="65000" r="125000" b="100000"/>
          </a:path>
        </a:gradFill>
        <a:blipFill rotWithShape="1">
          <a:blip xmlns:r="http://schemas.openxmlformats.org/officeDocument/2006/relationships" r:embed="rId1">
            <a:duotone>
              <a:schemeClr val="phClr">
                <a:shade val="69000"/>
                <a:hueMod val="91000"/>
                <a:satMod val="164000"/>
                <a:lumMod val="74000"/>
              </a:schemeClr>
              <a:schemeClr val="phClr">
                <a:hueMod val="124000"/>
                <a:satMod val="140000"/>
                <a:lumMod val="142000"/>
              </a:schemeClr>
            </a:duotone>
          </a:blip>
          <a:stretch/>
        </a:blipFill>
      </a:bgFillStyleLst>
    </a:fmtScheme>
  </a:themeElements>
  <a:objectDefaults/>
  <a:extraClrSchemeLst/>
  <a:extLst>
    <a:ext uri="{05A4C25C-085E-4340-85A3-A5531E510DB2}">
      <thm15:themeFamily xmlns:thm15="http://schemas.microsoft.com/office/thememl/2012/main" name="Ion Boardroom" id="{FC33163D-4339-46B1-8EED-24C834239D99}" vid="{B8502691-933B-45FE-8764-BA278511EF27}"/>
    </a:ext>
  </a:extLst>
</a:theme>
</file>

<file path=docProps/app.xml><?xml version="1.0" encoding="utf-8"?>
<Properties xmlns="http://schemas.openxmlformats.org/officeDocument/2006/extended-properties" xmlns:vt="http://schemas.openxmlformats.org/officeDocument/2006/docPropsVTypes">
  <Template>TM02900722[[fn=Ион (конференц-зал)]]</Template>
  <TotalTime>92</TotalTime>
  <Words>786</Words>
  <Application>Microsoft Office PowerPoint</Application>
  <PresentationFormat>Широкоэкранный</PresentationFormat>
  <Paragraphs>24</Paragraphs>
  <Slides>10</Slides>
  <Notes>0</Notes>
  <HiddenSlides>0</HiddenSlides>
  <MMClips>0</MMClips>
  <ScaleCrop>false</ScaleCrop>
  <HeadingPairs>
    <vt:vector size="6" baseType="variant">
      <vt:variant>
        <vt:lpstr>Использованные шрифты</vt:lpstr>
      </vt:variant>
      <vt:variant>
        <vt:i4>4</vt:i4>
      </vt:variant>
      <vt:variant>
        <vt:lpstr>Тема</vt:lpstr>
      </vt:variant>
      <vt:variant>
        <vt:i4>1</vt:i4>
      </vt:variant>
      <vt:variant>
        <vt:lpstr>Заголовки слайдов</vt:lpstr>
      </vt:variant>
      <vt:variant>
        <vt:i4>10</vt:i4>
      </vt:variant>
    </vt:vector>
  </HeadingPairs>
  <TitlesOfParts>
    <vt:vector size="15" baseType="lpstr">
      <vt:lpstr>Arial</vt:lpstr>
      <vt:lpstr>Century Gothic</vt:lpstr>
      <vt:lpstr>Roboto</vt:lpstr>
      <vt:lpstr>Wingdings 3</vt:lpstr>
      <vt:lpstr>Совет директоров</vt:lpstr>
      <vt:lpstr>Тема проекта: - что стало с актрисами играющими в рок-группе и сериале «Ранетки»</vt:lpstr>
      <vt:lpstr>Цель: «Исследовать продвижение карьеры каждой из девочек и жизнь после окончания съёмок сериала.» </vt:lpstr>
      <vt:lpstr>Источники:</vt:lpstr>
      <vt:lpstr>Лера Новикова — Лера Козлова  </vt:lpstr>
      <vt:lpstr>Аня Прокопьева — Анна Руднева</vt:lpstr>
      <vt:lpstr>Наташа Липатова — Наталья Мильниченко</vt:lpstr>
      <vt:lpstr>Женя Алёхина — Евгения Огурцова</vt:lpstr>
      <vt:lpstr>Лена Кулёмина — Елена Третьякова</vt:lpstr>
      <vt:lpstr>Нюта Морозова-Шинская — Анна Байдавлетова</vt:lpstr>
      <vt:lpstr>Вывод:</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Тема проекта: - что стало с актрисами играющими в рок-группе и сериале «Ранетки»</dc:title>
  <dc:creator>серый</dc:creator>
  <cp:lastModifiedBy>серый</cp:lastModifiedBy>
  <cp:revision>1</cp:revision>
  <dcterms:created xsi:type="dcterms:W3CDTF">2022-12-19T18:22:00Z</dcterms:created>
  <dcterms:modified xsi:type="dcterms:W3CDTF">2022-12-19T19:54:56Z</dcterms:modified>
</cp:coreProperties>
</file>