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9" r:id="rId12"/>
    <p:sldId id="270" r:id="rId13"/>
    <p:sldId id="271" r:id="rId14"/>
    <p:sldId id="263" r:id="rId15"/>
    <p:sldId id="272" r:id="rId16"/>
    <p:sldId id="273" r:id="rId17"/>
    <p:sldId id="274" r:id="rId18"/>
    <p:sldId id="264" r:id="rId19"/>
    <p:sldId id="275" r:id="rId20"/>
    <p:sldId id="276" r:id="rId21"/>
    <p:sldId id="277" r:id="rId22"/>
    <p:sldId id="265" r:id="rId23"/>
    <p:sldId id="278" r:id="rId24"/>
    <p:sldId id="280" r:id="rId25"/>
  </p:sldIdLst>
  <p:sldSz cx="6859588" cy="99091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829" y="62"/>
      </p:cViewPr>
      <p:guideLst>
        <p:guide orient="horz" pos="3121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469" y="3078269"/>
            <a:ext cx="5830650" cy="212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939" y="5615199"/>
            <a:ext cx="4801712" cy="2532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31093" y="573448"/>
            <a:ext cx="1157555" cy="122167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35" y="573448"/>
            <a:ext cx="3359531" cy="122167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0" y="6367563"/>
            <a:ext cx="5830650" cy="19680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860" y="4199933"/>
            <a:ext cx="5830650" cy="2167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234" y="3339759"/>
            <a:ext cx="2257948" cy="94504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9509" y="3339759"/>
            <a:ext cx="2259139" cy="94504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0" y="396828"/>
            <a:ext cx="6173629" cy="16515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79" y="2218096"/>
            <a:ext cx="3030843" cy="924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79" y="3142493"/>
            <a:ext cx="3030843" cy="5709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77" y="2218096"/>
            <a:ext cx="3032033" cy="924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77" y="3142493"/>
            <a:ext cx="3032033" cy="5709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1" y="394532"/>
            <a:ext cx="2256757" cy="1679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908" y="394534"/>
            <a:ext cx="3834700" cy="8457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81" y="2073587"/>
            <a:ext cx="2256757" cy="67781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527" y="6936422"/>
            <a:ext cx="4115753" cy="8188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527" y="885403"/>
            <a:ext cx="4115753" cy="59455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527" y="7755306"/>
            <a:ext cx="4115753" cy="1162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0" y="396828"/>
            <a:ext cx="6173629" cy="165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80" y="2312143"/>
            <a:ext cx="6173629" cy="653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80" y="9184339"/>
            <a:ext cx="1600571" cy="527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1E47-6AFA-49E0-B881-88909A83A8D6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693" y="9184339"/>
            <a:ext cx="2172203" cy="527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6039" y="9184339"/>
            <a:ext cx="1600571" cy="527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466" y="3586435"/>
            <a:ext cx="5844282" cy="1800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Картотека игр и упражнений для развития познавательных процессов у детей дошкольного возраста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5963" y="7042819"/>
            <a:ext cx="3929090" cy="79208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Автор: Колесникова Татьяна Юрьевна,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Воспитатель МАДОУ №13 </a:t>
            </a:r>
            <a:r>
              <a:rPr lang="ru-RU" sz="1600" dirty="0" err="1" smtClean="0">
                <a:solidFill>
                  <a:schemeClr val="tx1"/>
                </a:solidFill>
              </a:rPr>
              <a:t>г.Томска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554" y="922139"/>
            <a:ext cx="4519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АВТОНОМНОЕ ДОШКОЛЬНОЕ ОБРАЗОВАТЕЛЬНОЕ </a:t>
            </a:r>
          </a:p>
          <a:p>
            <a:pPr algn="ctr"/>
            <a:r>
              <a:rPr lang="ru-RU" sz="1600" dirty="0" smtClean="0"/>
              <a:t>УЧРЕЖДЕНИЕ ДЕТСКИЙ САД № 13 ГОРОДА ТОМСКА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68458" y="8626995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Томск-2022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1247659" y="3658443"/>
            <a:ext cx="4364273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речь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3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«Что, где, когда»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речь; помочь усвоению грамматических форм слов.</a:t>
            </a:r>
            <a:endParaRPr lang="ru-RU" dirty="0"/>
          </a:p>
          <a:p>
            <a:r>
              <a:rPr lang="ru-RU" dirty="0" smtClean="0"/>
              <a:t>Описание: </a:t>
            </a:r>
          </a:p>
          <a:p>
            <a:r>
              <a:rPr lang="ru-RU" dirty="0" smtClean="0"/>
              <a:t>бросая мяч ребенку, задать вопросы:</a:t>
            </a:r>
          </a:p>
          <a:p>
            <a:r>
              <a:rPr lang="ru-RU" dirty="0" smtClean="0"/>
              <a:t>- Где растут ветки? (На дереве.)</a:t>
            </a:r>
          </a:p>
          <a:p>
            <a:r>
              <a:rPr lang="ru-RU" dirty="0" smtClean="0"/>
              <a:t>- Где растут деревья? (В лесу.)</a:t>
            </a:r>
          </a:p>
          <a:p>
            <a:r>
              <a:rPr lang="ru-RU" dirty="0" smtClean="0"/>
              <a:t>- Где растут листья? (На ветке.)</a:t>
            </a:r>
          </a:p>
          <a:p>
            <a:r>
              <a:rPr lang="ru-RU" dirty="0" smtClean="0"/>
              <a:t>- Где живут рыбы? (В реке.)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«Кто к нам пришел?»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речь, логическое мышление.</a:t>
            </a:r>
          </a:p>
          <a:p>
            <a:r>
              <a:rPr lang="ru-RU" dirty="0" smtClean="0"/>
              <a:t>Описание: спрятать игрушку-котенка. Спрятанный котенок забыл, какое он животное, но знает, что мама у него - кошка, а папа - кот. Обыграть ситуацию с цыпленком, теленком и т. п.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«Предлоги»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закреплять навыки владения предлогами.</a:t>
            </a:r>
            <a:endParaRPr lang="ru-RU" dirty="0"/>
          </a:p>
          <a:p>
            <a:r>
              <a:rPr lang="ru-RU" dirty="0" smtClean="0"/>
              <a:t>Оборудование: одноразовая картонная тарелка, кубик.</a:t>
            </a:r>
          </a:p>
          <a:p>
            <a:r>
              <a:rPr lang="ru-RU" dirty="0" smtClean="0"/>
              <a:t>Описание: расчертить тарелку на секторы. В каждом секторе написать предлоги «на», «в», «под», «над», «с», «за», «перед», «к» и др. Ребенок бросает кубик на тарелку. Сектор, в который попал кубик, становится игровым. С предлогом игрового сектора ребенок должен придумать предложение. Пусть сначала оно будет простым.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«В слова»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расширять словарный запас.</a:t>
            </a:r>
          </a:p>
          <a:p>
            <a:r>
              <a:rPr lang="ru-RU" dirty="0" smtClean="0"/>
              <a:t>Описание: предложить ребенку назвать как можно больше слов, обозначающих игрушки, овощи, деревья, цветы, диких домашних животных, птиц, инструменты, мебель, профессии.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8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«Подбери словечко»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 расширение словарного запаса, развитие умения согласовывать прилагательное с существительным.</a:t>
            </a:r>
            <a:endParaRPr lang="ru-RU" dirty="0"/>
          </a:p>
          <a:p>
            <a:r>
              <a:rPr lang="ru-RU" dirty="0" smtClean="0"/>
              <a:t>Описание: в эту игру можно играть с мячом, перекидывая, его друг другу.</a:t>
            </a:r>
          </a:p>
          <a:p>
            <a:r>
              <a:rPr lang="ru-RU" dirty="0" smtClean="0"/>
              <a:t>Про что можно сказать "свежий"… (воздух, огурец, хлеб, ветер); "старый"… (дом, пень, человек, ботинок); "свежая"… (булочка, новость, газета, скатерть); "старая"…(мебель, сказка, книга, бабушка); "свежее"… (молоко, мясо, варенье); "старое"…(кресло, сиденье, окно).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«Кто кого обгонит?»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формирование умения правильно согласовывать слова в предложении</a:t>
            </a:r>
          </a:p>
          <a:p>
            <a:r>
              <a:rPr lang="ru-RU" dirty="0" smtClean="0"/>
              <a:t>Оборудование: для этой игры понадобятся картинки с изображением животных, транспорта, людей или насекомых. Всё зависит от вашей фантазии.</a:t>
            </a:r>
          </a:p>
          <a:p>
            <a:r>
              <a:rPr lang="ru-RU" dirty="0" smtClean="0"/>
              <a:t>Описание:  </a:t>
            </a:r>
          </a:p>
          <a:p>
            <a:r>
              <a:rPr lang="ru-RU" dirty="0" smtClean="0"/>
              <a:t>Заяц и черепаха… (Заяц обгонит черепаху).</a:t>
            </a:r>
          </a:p>
          <a:p>
            <a:r>
              <a:rPr lang="ru-RU" dirty="0" smtClean="0"/>
              <a:t>Мотоцикл и велосипед… (Мотоцикл обгонит велосипед). </a:t>
            </a:r>
          </a:p>
          <a:p>
            <a:r>
              <a:rPr lang="ru-RU" dirty="0" smtClean="0"/>
              <a:t>Человек и машина… (Машина обгонит человека).   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1077742" y="3658443"/>
            <a:ext cx="4704108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память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981522" y="274067"/>
            <a:ext cx="366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«Какой игрушки не хватает?»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развитие зрительной памяти, объема внимания.</a:t>
            </a:r>
            <a:endParaRPr lang="ru-RU" dirty="0"/>
          </a:p>
          <a:p>
            <a:r>
              <a:rPr lang="ru-RU" dirty="0" smtClean="0"/>
              <a:t>Описание: поставьте перед ребенком на 1 минуту 4-5 игрушек, затем попросите ребенка отвернуться и уберите одну из игрушек. Вопрос к ребенку: «какой игрушки не хватает? ». Игру можно усложнить: ничего не убирать, а только менять игрушки местами; увеличить количество игрушек.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«День рождение куклы»</a:t>
            </a:r>
          </a:p>
          <a:p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развитие зрительной и слуховой памяти.</a:t>
            </a:r>
          </a:p>
          <a:p>
            <a:r>
              <a:rPr lang="ru-RU" dirty="0" smtClean="0"/>
              <a:t>Описание: взрослый сообщает, что у куклы наступил день рождения и скоро придут гости поздравить именинницу. А как зовут гостей, они узнают позже. Взрослый достает 4-5 игрушек и называет их имена. Затем все гости усаживаются за стол, и начинается чаепитие. Ребенок должен всех угощать чаем, обращаясь по имени. Игру можно изменять, приглашая к кукле разных гостей и называя их разными именами. Количество гостей постепенно увеличивается.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86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«Запоминаем слова»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 </a:t>
            </a:r>
          </a:p>
          <a:p>
            <a:r>
              <a:rPr lang="ru-RU" dirty="0" smtClean="0"/>
              <a:t>Цель: развитие слуховой механической памяти.</a:t>
            </a:r>
            <a:endParaRPr lang="ru-RU" dirty="0"/>
          </a:p>
          <a:p>
            <a:r>
              <a:rPr lang="ru-RU" dirty="0" smtClean="0"/>
              <a:t>Описание: не торопясь прочтите ребенку с интервалом в 5 секунд. 10 приведенных ниже слов. Дети должны их запомнить и все их воспроизвести.</a:t>
            </a:r>
          </a:p>
          <a:p>
            <a:r>
              <a:rPr lang="ru-RU" dirty="0" smtClean="0"/>
              <a:t>Слова: тарелка, щетка, автобус, сапог, иголка, стол, лимон, озеро, рисунок, банка.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5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«Запоминаем вместе»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развитие слуховой памяти.</a:t>
            </a:r>
          </a:p>
          <a:p>
            <a:r>
              <a:rPr lang="ru-RU" dirty="0" smtClean="0"/>
              <a:t>Описание: Один ребенок называет какой-нибудь предмет. Второй повторяет названное слово и добавляет какое-нибудь свое. Третий ребенок повторяет первые два слова и добавляет третье и т. 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5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«Опиши предмет»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6"/>
            <a:ext cx="45114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Возраст: 5-6 лет.</a:t>
            </a:r>
          </a:p>
          <a:p>
            <a:r>
              <a:rPr lang="ru-RU" sz="1600" dirty="0" smtClean="0"/>
              <a:t>Цель: развитие произвольной зрительной памяти.</a:t>
            </a:r>
            <a:endParaRPr lang="ru-RU" sz="1600" dirty="0"/>
          </a:p>
          <a:p>
            <a:r>
              <a:rPr lang="ru-RU" sz="1600" dirty="0" smtClean="0"/>
              <a:t>Описание:</a:t>
            </a:r>
          </a:p>
          <a:p>
            <a:r>
              <a:rPr lang="ru-RU" sz="1600" dirty="0" smtClean="0"/>
              <a:t>1. дети сидят в кругу. Педагог пускает по кругу предмет. Дети внимательно его рассматривают и по сигналу передают соседу. Предмет убирается, дети его должны описать.</a:t>
            </a:r>
          </a:p>
          <a:p>
            <a:r>
              <a:rPr lang="ru-RU" sz="1600" dirty="0" smtClean="0"/>
              <a:t>2. выходит ребенок, перед ним разложены 5-6 предметов. Он внимательно рассматривает их. Затем отворачивается и дает описание предметов (описание возможно по схеме: цвет, форма, материал)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«Пересказ по кругу»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развитие слухового запоминания.</a:t>
            </a:r>
          </a:p>
          <a:p>
            <a:r>
              <a:rPr lang="ru-RU" dirty="0" smtClean="0"/>
              <a:t>Описание: ведущий читает текст, участники игры внимательно слушают. Пересказ начинают с любого из игроков, далее по часовой стрелке. Каждый говорит по одному предложению, затем все вместе слушают текст еще раз и дополняют пересказ, исправляют сделанные ошибки.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781189" y="3658443"/>
            <a:ext cx="5297219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мышление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39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«Кто это делает»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логическое мышление.</a:t>
            </a:r>
            <a:endParaRPr lang="ru-RU" dirty="0"/>
          </a:p>
          <a:p>
            <a:r>
              <a:rPr lang="ru-RU" dirty="0" smtClean="0"/>
              <a:t>Описание: предложить ребенку угадать, о ком идет речь в рассказе. Перечислить действия того или иного человека. Например: приходит домой с работы, ужинает, играет с тобой, ходит с нами в парк, цирк и т. п. (Мама или папа.) Стрижет волосы, делает прически, работает в парикмахерской. (Парикмахер.) Лечит детей и взрослых, носит белый халат, слушает фонендоскопом. (Врач.)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«Угадай, о чем я говорю»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логическое мышление.</a:t>
            </a:r>
          </a:p>
          <a:p>
            <a:r>
              <a:rPr lang="ru-RU" dirty="0" smtClean="0"/>
              <a:t>Описание: предложить ребенку отыскать в комнате предмет. Описать его местонахождение, цвет, форму, материал, из которого он сделан, и т. д. Например: «То, что я загадала, находится сейчас под одним из стульев в этой комнате. Этот предмет небольшой, круглый, резиновый, красного цвета». Усложняя игру, в дальнейшем не называть место, где находится предмет, перечисляя все остальные его признаки.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744316" y="3658443"/>
            <a:ext cx="5370957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восприятие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49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</a:t>
            </a:r>
            <a:r>
              <a:rPr lang="ru-RU" b="1" i="1" dirty="0" smtClean="0"/>
              <a:t>Назови соседей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развивает скорость мыслительных процессов.</a:t>
            </a:r>
            <a:endParaRPr lang="ru-RU" dirty="0"/>
          </a:p>
          <a:p>
            <a:r>
              <a:rPr lang="ru-RU" dirty="0" smtClean="0"/>
              <a:t>Описание: игроки сидят по кругу. Ведущий бросает мяч и называет число первого десятка. Игрок, поймавший мяч, называет «соседей» числа.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</a:t>
            </a:r>
            <a:r>
              <a:rPr lang="ru-RU" b="1" i="1" dirty="0" smtClean="0"/>
              <a:t>Третий лишний</a:t>
            </a:r>
            <a:r>
              <a:rPr lang="ru-RU" b="1" dirty="0" smtClean="0"/>
              <a:t>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Возраст: 4-5 лет.</a:t>
            </a:r>
          </a:p>
          <a:p>
            <a:r>
              <a:rPr lang="ru-RU" sz="1600" dirty="0" smtClean="0"/>
              <a:t>Цель: развитие мыслительных процессов обобщения способом выделения существенных признаков.</a:t>
            </a:r>
          </a:p>
          <a:p>
            <a:r>
              <a:rPr lang="ru-RU" sz="1600" dirty="0" smtClean="0"/>
              <a:t>Оборудование:</a:t>
            </a:r>
          </a:p>
          <a:p>
            <a:r>
              <a:rPr lang="ru-RU" sz="1600" dirty="0" smtClean="0"/>
              <a:t>Описание: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яблоко, вишня, </a:t>
            </a:r>
            <a:r>
              <a:rPr lang="ru-RU" sz="1600" u="sng" dirty="0" smtClean="0"/>
              <a:t>помидор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час, </a:t>
            </a:r>
            <a:r>
              <a:rPr lang="ru-RU" sz="1600" u="sng" dirty="0" smtClean="0"/>
              <a:t>килограмм</a:t>
            </a:r>
            <a:r>
              <a:rPr lang="ru-RU" sz="1600" dirty="0" smtClean="0"/>
              <a:t>, минута;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мыло, </a:t>
            </a:r>
            <a:r>
              <a:rPr lang="ru-RU" sz="1600" u="sng" dirty="0" smtClean="0"/>
              <a:t>веник</a:t>
            </a:r>
            <a:r>
              <a:rPr lang="ru-RU" sz="1600" dirty="0" smtClean="0"/>
              <a:t>, мочалка;</a:t>
            </a:r>
          </a:p>
          <a:p>
            <a:pPr>
              <a:buFont typeface="Wingdings" pitchFamily="2" charset="2"/>
              <a:buChar char="v"/>
            </a:pPr>
            <a:r>
              <a:rPr lang="ru-RU" sz="1600" u="sng" dirty="0" smtClean="0"/>
              <a:t>карандаш</a:t>
            </a:r>
            <a:r>
              <a:rPr lang="ru-RU" sz="1600" dirty="0" smtClean="0"/>
              <a:t>, стакан, ложка;</a:t>
            </a:r>
          </a:p>
          <a:p>
            <a:pPr>
              <a:buFont typeface="Wingdings" pitchFamily="2" charset="2"/>
              <a:buChar char="v"/>
            </a:pPr>
            <a:r>
              <a:rPr lang="ru-RU" sz="1600" u="sng" dirty="0" smtClean="0"/>
              <a:t>кастрюля</a:t>
            </a:r>
            <a:r>
              <a:rPr lang="ru-RU" sz="1600" dirty="0" smtClean="0"/>
              <a:t>, сумка, чемодан;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колбаса, молоко, </a:t>
            </a:r>
            <a:r>
              <a:rPr lang="ru-RU" sz="1600" u="sng" dirty="0" smtClean="0"/>
              <a:t>молоток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телевизор, холодильник, </a:t>
            </a:r>
            <a:r>
              <a:rPr lang="ru-RU" sz="1600" u="sng" dirty="0" smtClean="0"/>
              <a:t>диван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кошка, собака, </a:t>
            </a:r>
            <a:r>
              <a:rPr lang="ru-RU" sz="1600" u="sng" dirty="0" smtClean="0"/>
              <a:t>волк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При выполнении упражнения просить детей обосновать свой выбор.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73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«Кто это ? Что это ?»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логическое мышление.</a:t>
            </a:r>
            <a:endParaRPr lang="ru-RU" dirty="0"/>
          </a:p>
          <a:p>
            <a:r>
              <a:rPr lang="ru-RU" dirty="0" smtClean="0"/>
              <a:t>Описание: догадайся ,о ком или о чем говориться.</a:t>
            </a:r>
          </a:p>
          <a:p>
            <a:r>
              <a:rPr lang="ru-RU" dirty="0" smtClean="0"/>
              <a:t>Зеленый ,длинный ,сочный . (огурец)</a:t>
            </a:r>
            <a:br>
              <a:rPr lang="ru-RU" dirty="0" smtClean="0"/>
            </a:br>
            <a:r>
              <a:rPr lang="ru-RU" dirty="0" smtClean="0"/>
              <a:t>Бурый ,косолапый ,неуклюжий . (медведь)</a:t>
            </a:r>
            <a:br>
              <a:rPr lang="ru-RU" dirty="0" smtClean="0"/>
            </a:br>
            <a:r>
              <a:rPr lang="ru-RU" dirty="0" smtClean="0"/>
              <a:t>Холодный ,белый ,пушистый . (снег)</a:t>
            </a:r>
            <a:br>
              <a:rPr lang="ru-RU" dirty="0" smtClean="0"/>
            </a:br>
            <a:r>
              <a:rPr lang="ru-RU" dirty="0" smtClean="0"/>
              <a:t>Новая ,интересная ,библиотечная . (книга)</a:t>
            </a:r>
            <a:br>
              <a:rPr lang="ru-RU" dirty="0" smtClean="0"/>
            </a:br>
            <a:r>
              <a:rPr lang="ru-RU" dirty="0" smtClean="0"/>
              <a:t>Маленькая ,серенькая ,пугливая . (мышка)</a:t>
            </a:r>
            <a:br>
              <a:rPr lang="ru-RU" dirty="0" smtClean="0"/>
            </a:br>
            <a:r>
              <a:rPr lang="ru-RU" dirty="0" smtClean="0"/>
              <a:t>Белоствольная ,высокая ,стройная . (береза)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«Слова»</a:t>
            </a:r>
          </a:p>
          <a:p>
            <a:endParaRPr lang="ru-RU" dirty="0" smtClean="0"/>
          </a:p>
          <a:p>
            <a:r>
              <a:rPr lang="ru-RU" sz="1600" dirty="0" smtClean="0"/>
              <a:t>Возраст: 5-6 лет.</a:t>
            </a:r>
          </a:p>
          <a:p>
            <a:r>
              <a:rPr lang="ru-RU" sz="1600" dirty="0" smtClean="0"/>
              <a:t>Цель: развивать логическое мышление.</a:t>
            </a:r>
          </a:p>
          <a:p>
            <a:r>
              <a:rPr lang="ru-RU" sz="1600" dirty="0" smtClean="0"/>
              <a:t>Описание: подбери слова противоположные по смыслу.</a:t>
            </a:r>
          </a:p>
          <a:p>
            <a:r>
              <a:rPr lang="ru-RU" sz="1600" dirty="0" smtClean="0"/>
              <a:t>Черный -белый .</a:t>
            </a:r>
            <a:br>
              <a:rPr lang="ru-RU" sz="1600" dirty="0" smtClean="0"/>
            </a:br>
            <a:r>
              <a:rPr lang="ru-RU" sz="1600" dirty="0" smtClean="0"/>
              <a:t>Большой -...</a:t>
            </a:r>
            <a:br>
              <a:rPr lang="ru-RU" sz="1600" dirty="0" smtClean="0"/>
            </a:br>
            <a:r>
              <a:rPr lang="ru-RU" sz="1600" dirty="0" smtClean="0"/>
              <a:t>Веселый -...</a:t>
            </a:r>
            <a:br>
              <a:rPr lang="ru-RU" sz="1600" dirty="0" smtClean="0"/>
            </a:br>
            <a:r>
              <a:rPr lang="ru-RU" sz="1600" dirty="0" smtClean="0"/>
              <a:t>Широкий -...</a:t>
            </a:r>
            <a:br>
              <a:rPr lang="ru-RU" sz="1600" dirty="0" smtClean="0"/>
            </a:br>
            <a:r>
              <a:rPr lang="ru-RU" sz="1600" dirty="0" smtClean="0"/>
              <a:t>Высокий -...</a:t>
            </a:r>
            <a:br>
              <a:rPr lang="ru-RU" sz="1600" dirty="0" smtClean="0"/>
            </a:br>
            <a:r>
              <a:rPr lang="ru-RU" sz="1600" dirty="0" smtClean="0"/>
              <a:t>Добрый -...</a:t>
            </a:r>
            <a:br>
              <a:rPr lang="ru-RU" sz="1600" dirty="0" smtClean="0"/>
            </a:br>
            <a:r>
              <a:rPr lang="ru-RU" sz="1600" dirty="0" smtClean="0"/>
              <a:t>Холодный -...</a:t>
            </a:r>
            <a:br>
              <a:rPr lang="ru-RU" sz="1600" dirty="0" smtClean="0"/>
            </a:br>
            <a:r>
              <a:rPr lang="ru-RU" sz="1600" dirty="0" smtClean="0"/>
              <a:t>Хороший -...</a:t>
            </a:r>
            <a:br>
              <a:rPr lang="ru-RU" sz="1600" dirty="0" smtClean="0"/>
            </a:br>
            <a:r>
              <a:rPr lang="ru-RU" sz="1600" dirty="0" smtClean="0"/>
              <a:t>Толстый -...</a:t>
            </a:r>
            <a:br>
              <a:rPr lang="ru-RU" sz="1600" dirty="0" smtClean="0"/>
            </a:br>
            <a:r>
              <a:rPr lang="ru-RU" sz="1600" dirty="0" smtClean="0"/>
              <a:t>Твердый -...</a:t>
            </a:r>
            <a:br>
              <a:rPr lang="ru-RU" sz="1600" dirty="0" smtClean="0"/>
            </a:br>
            <a:r>
              <a:rPr lang="ru-RU" sz="1600" dirty="0" smtClean="0"/>
              <a:t>Быстрый -...</a:t>
            </a:r>
            <a:br>
              <a:rPr lang="ru-RU" sz="1600" dirty="0" smtClean="0"/>
            </a:br>
            <a:r>
              <a:rPr lang="ru-RU" sz="1600" dirty="0" smtClean="0"/>
              <a:t>Горький -...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642241" y="3658443"/>
            <a:ext cx="5575117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воображение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413570" y="274067"/>
            <a:ext cx="20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«Закорючки»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развивать творческое воображение у детей.</a:t>
            </a:r>
            <a:endParaRPr lang="ru-RU" dirty="0"/>
          </a:p>
          <a:p>
            <a:r>
              <a:rPr lang="ru-RU" dirty="0" smtClean="0"/>
              <a:t>Описание: рисуем, друг для друга произвольные закорючки, а потом меняемся листочками. Кто превратит закорючку в осмысленный рисунок, тот и победит.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«Точка, точка»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развивать творческое воображение у детей.</a:t>
            </a:r>
          </a:p>
          <a:p>
            <a:r>
              <a:rPr lang="ru-RU" dirty="0" smtClean="0"/>
              <a:t>Описание: нанесите на лист бумаги множество точек и попросите ребёнка соединить их линиями так, чтобы получилась какая-нибудь картинка. Эта игра довольно сложная, поэтому помогите ребенку. Когда он станет постарше, игру можно видоизменить, проставив возле точек номера.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«Небылицы»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творческое воображение у детей.</a:t>
            </a:r>
            <a:endParaRPr lang="ru-RU" dirty="0"/>
          </a:p>
          <a:p>
            <a:r>
              <a:rPr lang="ru-RU" dirty="0" smtClean="0"/>
              <a:t>Описание: придумайте и нарисуйте вместе с ребенком или каждый по отдельности животное, механизм, растение или предмет, которого не существует на самом деле, и расскажите о его свойствах и назначении. 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«Игра в рифмы»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воображение у детей.</a:t>
            </a:r>
          </a:p>
          <a:p>
            <a:r>
              <a:rPr lang="ru-RU" dirty="0" smtClean="0"/>
              <a:t>Описание: ведущий говорит слово, а ребенок придумывает к нему рифму и так со всеми детьми,  затем выбирается новый ведущий. Выигрывает тот, кто придумал больше рифмы. 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10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«Белый </a:t>
            </a:r>
            <a:r>
              <a:rPr lang="ru-RU" b="1" dirty="0"/>
              <a:t>лист»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</a:t>
            </a:r>
            <a:r>
              <a:rPr lang="ru-RU" dirty="0"/>
              <a:t>: развивать восприятие формы предметов у детей </a:t>
            </a:r>
            <a:r>
              <a:rPr lang="ru-RU" dirty="0" smtClean="0"/>
              <a:t>,а </a:t>
            </a:r>
            <a:r>
              <a:rPr lang="ru-RU" dirty="0"/>
              <a:t>также развивать мелкую моторику рук.</a:t>
            </a:r>
          </a:p>
          <a:p>
            <a:r>
              <a:rPr lang="ru-RU" dirty="0" smtClean="0"/>
              <a:t>Оборудование: </a:t>
            </a:r>
            <a:r>
              <a:rPr lang="ru-RU" dirty="0"/>
              <a:t>лист бумаги с нарисованными фигурами, часть закрашена зелёным цветом, набор фигур белого цвета, идентичных фигурам на листе бумаги.</a:t>
            </a:r>
          </a:p>
          <a:p>
            <a:r>
              <a:rPr lang="ru-RU" dirty="0" smtClean="0"/>
              <a:t>Описание: предложить </a:t>
            </a:r>
            <a:r>
              <a:rPr lang="ru-RU" dirty="0"/>
              <a:t>детям закрыть белыми фигурами зелёные фигуры на листе бумаги. При правильном расположении фигур в результате должен получиться белый лист бумаги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«Собери пирамидку»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восприятие ребёнка.</a:t>
            </a:r>
          </a:p>
          <a:p>
            <a:r>
              <a:rPr lang="ru-RU" dirty="0" smtClean="0"/>
              <a:t>Оборудование: для игры потребуется две одинаковые пирамидки. Одна пирамидка предназначена для работы ребенку, а вторая будет выступать в роли эталона.</a:t>
            </a:r>
          </a:p>
          <a:p>
            <a:r>
              <a:rPr lang="ru-RU" dirty="0" smtClean="0"/>
              <a:t>Описание:</a:t>
            </a:r>
          </a:p>
          <a:p>
            <a:r>
              <a:rPr lang="ru-RU" i="1" u="sng" dirty="0" smtClean="0"/>
              <a:t>задание 1: </a:t>
            </a:r>
            <a:r>
              <a:rPr lang="ru-RU" dirty="0" smtClean="0"/>
              <a:t>Попросите ребенка собрать последовательно сужающуюся кверху пирамиду по готовому эталону.</a:t>
            </a:r>
          </a:p>
          <a:p>
            <a:r>
              <a:rPr lang="ru-RU" i="1" u="sng" dirty="0" smtClean="0"/>
              <a:t>задание 2:</a:t>
            </a:r>
            <a:r>
              <a:rPr lang="ru-RU" dirty="0" smtClean="0"/>
              <a:t> Организуйте сложное конструирование по эталону, то есть собирание неправильной пирамиды, башни необычной конфигурации.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69554" y="202059"/>
            <a:ext cx="24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«Узнай предмет»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1442" y="706115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Возраст: 4-5  лет.</a:t>
            </a:r>
          </a:p>
          <a:p>
            <a:r>
              <a:rPr lang="ru-RU" sz="1600" dirty="0" smtClean="0"/>
              <a:t>Цель: игра учит сравнивать предметы между собой, предназначена для развития восприятия у детей.</a:t>
            </a:r>
            <a:endParaRPr lang="ru-RU" sz="1600" dirty="0"/>
          </a:p>
          <a:p>
            <a:r>
              <a:rPr lang="ru-RU" sz="1600" dirty="0" smtClean="0"/>
              <a:t>Оборудование: положить в полотняный мешочек разные мелкие предметы: пуговицы разной величины, наперсток, катушку, кубик, шарик, конфету, ручку, ластик и др..</a:t>
            </a:r>
            <a:endParaRPr lang="ru-RU" sz="1600" dirty="0"/>
          </a:p>
          <a:p>
            <a:r>
              <a:rPr lang="ru-RU" sz="1600" dirty="0" smtClean="0"/>
              <a:t>Описание: определи на ощупь, что это за вещи. Если в игре участвуют несколько детей, то надо попросить одного ребенка описывать каждый предмет, ощупывая его, а второго (если детей несколько, то всех остальных) угадать, назвать и зарисовать вещь по предлагаемому описанию.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«Расскажи о животных»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развивать структурность восприятия детей дошкольного возраста.</a:t>
            </a:r>
          </a:p>
          <a:p>
            <a:r>
              <a:rPr lang="ru-RU" dirty="0" smtClean="0"/>
              <a:t>Оборудование: лист бумаги с нарисованными на нём белкой, кошкой, рысью, уткой, совой.</a:t>
            </a:r>
          </a:p>
          <a:p>
            <a:r>
              <a:rPr lang="ru-RU" dirty="0" smtClean="0"/>
              <a:t>Описание: в течение 5 секунд показать детям лист бумаги с нарисованными животными.</a:t>
            </a:r>
          </a:p>
          <a:p>
            <a:r>
              <a:rPr lang="ru-RU" dirty="0" smtClean="0"/>
              <a:t>Попросить детей назвать, что нарисовано, и рассказать об особенностях и различиях этих животных.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845618" y="274067"/>
            <a:ext cx="159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«Цвета»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восприятие цвета у детей.</a:t>
            </a:r>
            <a:endParaRPr lang="ru-RU" dirty="0"/>
          </a:p>
          <a:p>
            <a:r>
              <a:rPr lang="ru-RU" dirty="0" smtClean="0"/>
              <a:t>Описание: предложить ребёнку за 1 минуту назвать 5 предметов определённого цвета (синего, красного, жёлтого, коричневого, чёрного, зелёного и т.д.). Повторять предметы не разрешается.</a:t>
            </a:r>
          </a:p>
          <a:p>
            <a:r>
              <a:rPr lang="ru-RU" dirty="0" smtClean="0"/>
              <a:t>Так же воспитатель может организовать игру с группой ребят. Тот из ребят, кто за 1 минуту не сможет назвать 5 предметов названного цвета, выходит из игры, а победителю даётся право стать ведущим и предложить цвет для поиска предметов.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170611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«Найди такой же предмет»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восприятие формы.</a:t>
            </a:r>
          </a:p>
          <a:p>
            <a:r>
              <a:rPr lang="ru-RU" dirty="0" smtClean="0"/>
              <a:t>Оборудование: картинки с изображением эталона лампы и ещё несколько рисунков ламп различной формы.</a:t>
            </a:r>
          </a:p>
          <a:p>
            <a:r>
              <a:rPr lang="ru-RU" dirty="0" smtClean="0"/>
              <a:t>Описание: Ребёнку предлагаются картинки, среди которых он должен найти такую же, как эталон. Задание ограничено во времени, на изучение картинок даётся только 30 секунд. После этого ребёнок должен дать ответ.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879770" y="3658443"/>
            <a:ext cx="5100051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внимание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837506" y="202059"/>
            <a:ext cx="366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«Какой игрушки не хватает?»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развитие зрительной памяти, объема внимания.</a:t>
            </a:r>
            <a:endParaRPr lang="ru-RU" dirty="0"/>
          </a:p>
          <a:p>
            <a:r>
              <a:rPr lang="ru-RU" dirty="0" smtClean="0"/>
              <a:t>Описание: поставьте перед ребенком на 1 минуту 4-5 игрушек, затем попросите ребенка отвернуться и уберите одну из игрушек.  Вопрос к ребенку: « какой игрушки не хватает?». </a:t>
            </a:r>
          </a:p>
          <a:p>
            <a:r>
              <a:rPr lang="ru-RU" dirty="0" smtClean="0"/>
              <a:t>Игру можно усложнить: ничего не убирать, а только менять игрушки местами; увеличить количество игрушек.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«Найди такой же»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развитие произвольного внимания у детей.</a:t>
            </a:r>
          </a:p>
          <a:p>
            <a:r>
              <a:rPr lang="ru-RU" dirty="0" smtClean="0"/>
              <a:t>Описание: предложите малышу выбрать из кубиков или шариков точно такой же (по цвету, величине, рисунку) как тот, который у вас в руках. Чтобы ребенку было интереснее играть, можно загадывать  с ним предметы по очереди и, конечно же делать ошибки, которые ребенок должен заметить. Можно усложнить игру, увеличивая количество предметов, различия которых не так заметны.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125538" y="274067"/>
            <a:ext cx="320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«Самый внимательный»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развитие объема внимания, умения сосредотачиваться.</a:t>
            </a:r>
            <a:endParaRPr lang="ru-RU" dirty="0"/>
          </a:p>
          <a:p>
            <a:r>
              <a:rPr lang="ru-RU" dirty="0" smtClean="0"/>
              <a:t>Описание: дети встают полукругом. Затем определяют ведущего. Ведущий должен запомнить порядок расположения участников игры. Затем ведущий отворачивается. В это время игроки меняются местами. Ведущий должен сказать, как стояли его товарищи. На месте ведущего должны побывать все игроки. Все, кто не ошибется, считаются победителями.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«Ухо – нос»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развитие внимания, быстроты реакции, умения подчиняться правилам.</a:t>
            </a:r>
          </a:p>
          <a:p>
            <a:r>
              <a:rPr lang="ru-RU" dirty="0" smtClean="0"/>
              <a:t>Описание: по команде «ухо» детям предлагается схватиться за ухо, по команде «нос» - за нос и т.д..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909514" y="274067"/>
            <a:ext cx="364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«Будь внимателен к словам»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развитие  устойчивости внимания.</a:t>
            </a:r>
            <a:endParaRPr lang="ru-RU" dirty="0"/>
          </a:p>
          <a:p>
            <a:r>
              <a:rPr lang="ru-RU" dirty="0" smtClean="0"/>
              <a:t>Описание: ставятся стулья в два ряда с небольшим расстоянием. На один ряд садятся дети, они получают картинки с изображениями дома, машины, собаки, цветка. Воспитатель читает или рассказывает историю. Если в тексте встречается слово, обозначающее картинку, ребенок должен встать и быстро пересесть на стул напротив. Выигрывают дети, которые ни разу не пропустили свое слово.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«Сравни предметы»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развитие концентрации внимания.</a:t>
            </a:r>
          </a:p>
          <a:p>
            <a:r>
              <a:rPr lang="ru-RU" dirty="0" smtClean="0"/>
              <a:t>Описание: перед ребенком ставятся 2 игрушки. Он должен сначала сказать, чем они похожи, а затем чем отличаются друг от друга.</a:t>
            </a:r>
          </a:p>
          <a:p>
            <a:r>
              <a:rPr lang="ru-RU" dirty="0" smtClean="0"/>
              <a:t>Например: мишка и зайчик. Можно называть признаки по очереди с ребенком. Так же рекомендуем сравнивать любые пары игрушек. А если вы хотите усложнить игру, поставьте перед ребенком более похожие игрушки.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2130</Words>
  <Application>Microsoft Office PowerPoint</Application>
  <PresentationFormat>Произвольный</PresentationFormat>
  <Paragraphs>208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Тема Office</vt:lpstr>
      <vt:lpstr>Картотека игр и упражнений для развития познавательных процессов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User</cp:lastModifiedBy>
  <cp:revision>30</cp:revision>
  <dcterms:created xsi:type="dcterms:W3CDTF">2018-12-20T15:14:33Z</dcterms:created>
  <dcterms:modified xsi:type="dcterms:W3CDTF">2022-08-21T12:33:50Z</dcterms:modified>
</cp:coreProperties>
</file>