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0B3F0-A9BC-48CE-8EB6-ECE965069900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D2318-CE40-42F6-962A-4C6D6CF697DB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476AC1-EB7F-4BEF-90D9-5764B50DAF8A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0712A-F861-4AB0-A754-4F5A2033CD4B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507B7-F2DC-4B2C-B14D-58A9766807A2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A483D-5CB4-4842-8F2F-05D5276ACF63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CE32E-9DC0-47C8-A657-48F5C3E4A10B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F5C0D-8C3A-4771-A43D-83937FC700D4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03D2D6-FCC2-425A-A4A7-8058E8C01CB1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CF2683-E6E7-4CC3-9EEE-7854DD4F3545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20F81-B39D-4CBB-8BF3-5D6E395D0F72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4B320A-89BA-47B2-A525-92E8D10B06E4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475" y="472966"/>
            <a:ext cx="11214539" cy="2417379"/>
          </a:xfrm>
        </p:spPr>
        <p:txBody>
          <a:bodyPr/>
          <a:lstStyle/>
          <a:p>
            <a:r>
              <a:rPr lang="ru-RU" b="1" i="1" dirty="0" smtClean="0"/>
              <a:t>Русская матрёшка-символ России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27650" y="4311193"/>
            <a:ext cx="3393790" cy="182834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Автор</a:t>
            </a:r>
            <a:r>
              <a:rPr lang="en-US" sz="2800" dirty="0" smtClean="0"/>
              <a:t>:</a:t>
            </a:r>
            <a:r>
              <a:rPr lang="ru-RU" sz="2800" dirty="0" smtClean="0"/>
              <a:t>  </a:t>
            </a:r>
          </a:p>
          <a:p>
            <a:r>
              <a:rPr lang="ru-RU" sz="2800" dirty="0" smtClean="0"/>
              <a:t>Батурин Александр </a:t>
            </a:r>
          </a:p>
          <a:p>
            <a:r>
              <a:rPr lang="ru-RU" sz="2800" dirty="0" smtClean="0"/>
              <a:t>9Б класс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4563289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29" y="457201"/>
            <a:ext cx="7150338" cy="5355771"/>
          </a:xfrm>
        </p:spPr>
      </p:pic>
    </p:spTree>
    <p:extLst>
      <p:ext uri="{BB962C8B-B14F-4D97-AF65-F5344CB8AC3E}">
        <p14:creationId xmlns="" xmlns:p14="http://schemas.microsoft.com/office/powerpoint/2010/main" val="332274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39" y="483327"/>
            <a:ext cx="7446816" cy="5577840"/>
          </a:xfrm>
        </p:spPr>
      </p:pic>
    </p:spTree>
    <p:extLst>
      <p:ext uri="{BB962C8B-B14F-4D97-AF65-F5344CB8AC3E}">
        <p14:creationId xmlns="" xmlns:p14="http://schemas.microsoft.com/office/powerpoint/2010/main" val="38789236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54" y="613954"/>
            <a:ext cx="7063139" cy="5290457"/>
          </a:xfrm>
        </p:spPr>
      </p:pic>
    </p:spTree>
    <p:extLst>
      <p:ext uri="{BB962C8B-B14F-4D97-AF65-F5344CB8AC3E}">
        <p14:creationId xmlns="" xmlns:p14="http://schemas.microsoft.com/office/powerpoint/2010/main" val="36714035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68" y="627017"/>
            <a:ext cx="7708414" cy="5773783"/>
          </a:xfrm>
        </p:spPr>
      </p:pic>
    </p:spTree>
    <p:extLst>
      <p:ext uri="{BB962C8B-B14F-4D97-AF65-F5344CB8AC3E}">
        <p14:creationId xmlns="" xmlns:p14="http://schemas.microsoft.com/office/powerpoint/2010/main" val="4745589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67" y="676918"/>
            <a:ext cx="8252187" cy="5358122"/>
          </a:xfrm>
        </p:spPr>
      </p:pic>
    </p:spTree>
    <p:extLst>
      <p:ext uri="{BB962C8B-B14F-4D97-AF65-F5344CB8AC3E}">
        <p14:creationId xmlns="" xmlns:p14="http://schemas.microsoft.com/office/powerpoint/2010/main" val="2626114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1" y="425722"/>
            <a:ext cx="8141731" cy="5687695"/>
          </a:xfrm>
        </p:spPr>
      </p:pic>
    </p:spTree>
    <p:extLst>
      <p:ext uri="{BB962C8B-B14F-4D97-AF65-F5344CB8AC3E}">
        <p14:creationId xmlns="" xmlns:p14="http://schemas.microsoft.com/office/powerpoint/2010/main" val="22946842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09" y="391886"/>
            <a:ext cx="7987452" cy="5982789"/>
          </a:xfrm>
        </p:spPr>
      </p:pic>
    </p:spTree>
    <p:extLst>
      <p:ext uri="{BB962C8B-B14F-4D97-AF65-F5344CB8AC3E}">
        <p14:creationId xmlns="" xmlns:p14="http://schemas.microsoft.com/office/powerpoint/2010/main" val="31515433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81" y="587829"/>
            <a:ext cx="7586335" cy="5682343"/>
          </a:xfrm>
        </p:spPr>
      </p:pic>
    </p:spTree>
    <p:extLst>
      <p:ext uri="{BB962C8B-B14F-4D97-AF65-F5344CB8AC3E}">
        <p14:creationId xmlns="" xmlns:p14="http://schemas.microsoft.com/office/powerpoint/2010/main" val="33815961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84" y="600892"/>
            <a:ext cx="7307297" cy="5473337"/>
          </a:xfrm>
        </p:spPr>
      </p:pic>
    </p:spTree>
    <p:extLst>
      <p:ext uri="{BB962C8B-B14F-4D97-AF65-F5344CB8AC3E}">
        <p14:creationId xmlns="" xmlns:p14="http://schemas.microsoft.com/office/powerpoint/2010/main" val="15886264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39" y="287384"/>
            <a:ext cx="7289857" cy="5460274"/>
          </a:xfrm>
        </p:spPr>
      </p:pic>
    </p:spTree>
    <p:extLst>
      <p:ext uri="{BB962C8B-B14F-4D97-AF65-F5344CB8AC3E}">
        <p14:creationId xmlns="" xmlns:p14="http://schemas.microsoft.com/office/powerpoint/2010/main" val="39965784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74" y="431075"/>
            <a:ext cx="7220098" cy="5408023"/>
          </a:xfrm>
        </p:spPr>
      </p:pic>
    </p:spTree>
    <p:extLst>
      <p:ext uri="{BB962C8B-B14F-4D97-AF65-F5344CB8AC3E}">
        <p14:creationId xmlns="" xmlns:p14="http://schemas.microsoft.com/office/powerpoint/2010/main" val="783531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15" y="509451"/>
            <a:ext cx="7551455" cy="5656217"/>
          </a:xfrm>
        </p:spPr>
      </p:pic>
    </p:spTree>
    <p:extLst>
      <p:ext uri="{BB962C8B-B14F-4D97-AF65-F5344CB8AC3E}">
        <p14:creationId xmlns="" xmlns:p14="http://schemas.microsoft.com/office/powerpoint/2010/main" val="36932513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</TotalTime>
  <Words>9</Words>
  <Application>Microsoft Office PowerPoint</Application>
  <PresentationFormat>Произвольный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Русская матрёшка-символ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матрёшка-символ России</dc:title>
  <dc:creator>ну ладно</dc:creator>
  <cp:lastModifiedBy>1-С</cp:lastModifiedBy>
  <cp:revision>4</cp:revision>
  <dcterms:created xsi:type="dcterms:W3CDTF">2022-02-16T10:50:42Z</dcterms:created>
  <dcterms:modified xsi:type="dcterms:W3CDTF">2022-10-24T11:01:34Z</dcterms:modified>
</cp:coreProperties>
</file>