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4186B-A1C7-4F6A-B29F-F4F4B3E5A1F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615FB-B50C-4636-9121-4D321A09DF3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4186B-A1C7-4F6A-B29F-F4F4B3E5A1F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615FB-B50C-4636-9121-4D321A09DF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4186B-A1C7-4F6A-B29F-F4F4B3E5A1F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615FB-B50C-4636-9121-4D321A09DF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4186B-A1C7-4F6A-B29F-F4F4B3E5A1F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615FB-B50C-4636-9121-4D321A09DF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4186B-A1C7-4F6A-B29F-F4F4B3E5A1F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615FB-B50C-4636-9121-4D321A09DF3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4186B-A1C7-4F6A-B29F-F4F4B3E5A1F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615FB-B50C-4636-9121-4D321A09DF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4186B-A1C7-4F6A-B29F-F4F4B3E5A1F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615FB-B50C-4636-9121-4D321A09DF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4186B-A1C7-4F6A-B29F-F4F4B3E5A1F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615FB-B50C-4636-9121-4D321A09DF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4186B-A1C7-4F6A-B29F-F4F4B3E5A1F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615FB-B50C-4636-9121-4D321A09DF3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4186B-A1C7-4F6A-B29F-F4F4B3E5A1F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615FB-B50C-4636-9121-4D321A09DF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4186B-A1C7-4F6A-B29F-F4F4B3E5A1F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615FB-B50C-4636-9121-4D321A09DF3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404186B-A1C7-4F6A-B29F-F4F4B3E5A1F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DC615FB-B50C-4636-9121-4D321A09DF3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93610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Муниципальное бюджетное общеобразовательное учреждение "Средняя общеобразовательная школа №3 </a:t>
            </a:r>
            <a:r>
              <a:rPr lang="ru-RU" sz="1800" dirty="0" err="1" smtClean="0"/>
              <a:t>р.п</a:t>
            </a:r>
            <a:r>
              <a:rPr lang="ru-RU" sz="1800" dirty="0" smtClean="0"/>
              <a:t>. Линево" </a:t>
            </a:r>
            <a:r>
              <a:rPr lang="ru-RU" sz="1800" dirty="0" err="1" smtClean="0"/>
              <a:t>Искитимского</a:t>
            </a:r>
            <a:r>
              <a:rPr lang="ru-RU" sz="1800" dirty="0" smtClean="0"/>
              <a:t> района Новосибирской области.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640960" cy="49685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Влияние компьютера на здоровье человека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                    Выполнила: ученица 9А класса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                           Кудрявцева Ульяна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Выполнили                                                          учащиеся 8 «А» класса:</a:t>
            </a:r>
          </a:p>
        </p:txBody>
      </p:sp>
    </p:spTree>
    <p:extLst>
      <p:ext uri="{BB962C8B-B14F-4D97-AF65-F5344CB8AC3E}">
        <p14:creationId xmlns:p14="http://schemas.microsoft.com/office/powerpoint/2010/main" val="89985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5157334"/>
          </a:xfrm>
        </p:spPr>
        <p:txBody>
          <a:bodyPr>
            <a:normAutofit/>
          </a:bodyPr>
          <a:lstStyle/>
          <a:p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5661248"/>
            <a:ext cx="7406640" cy="5760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7488832" cy="401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04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717341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/>
                <a:ea typeface="Calibri"/>
                <a:cs typeface="Times New Roman"/>
              </a:rPr>
              <a:t>Ведение</a:t>
            </a:r>
            <a:br>
              <a:rPr lang="ru-RU" sz="18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800" dirty="0">
                <a:effectLst/>
                <a:latin typeface="Calibri"/>
                <a:ea typeface="Calibri"/>
                <a:cs typeface="Times New Roman"/>
              </a:rPr>
              <a:t>Никто, пожалуй, не станет опровергать тот факт, что компьютер для многих  стал другом. Мы не разлучаемся с ним ни в школе, ни дома. Долгие занятие за компьютером отрицательно воздействует на многих функциях нашей нервной деятельности, эндокринной, иммунной и репродуктивной системах, на зрении и костно-мышечном конструкции человек.</a:t>
            </a:r>
            <a:br>
              <a:rPr lang="ru-RU" sz="18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800" dirty="0">
                <a:effectLst/>
                <a:latin typeface="Calibri"/>
                <a:ea typeface="Calibri"/>
                <a:cs typeface="Times New Roman"/>
              </a:rPr>
              <a:t>Актуальность:</a:t>
            </a:r>
            <a:br>
              <a:rPr lang="ru-RU" sz="18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800" dirty="0" smtClean="0">
                <a:effectLst/>
                <a:latin typeface="Calibri"/>
                <a:ea typeface="Calibri"/>
                <a:cs typeface="Times New Roman"/>
              </a:rPr>
              <a:t>В </a:t>
            </a:r>
            <a:r>
              <a:rPr lang="ru-RU" sz="1800" dirty="0">
                <a:effectLst/>
                <a:latin typeface="Calibri"/>
                <a:ea typeface="Calibri"/>
                <a:cs typeface="Times New Roman"/>
              </a:rPr>
              <a:t>настоящее время компьютеры так глубоко проникли во все сферы нашей жизни, что существование без этой умной машины сложно себе представить. С помощью компьютера мы и обучаемся, и проводим свободное время. </a:t>
            </a:r>
            <a:r>
              <a:rPr lang="ru-RU" sz="1800" dirty="0" smtClean="0">
                <a:effectLst/>
                <a:latin typeface="Calibri"/>
                <a:ea typeface="Calibri"/>
                <a:cs typeface="Times New Roman"/>
              </a:rPr>
              <a:t>И </a:t>
            </a:r>
            <a:r>
              <a:rPr lang="ru-RU" sz="1800" dirty="0">
                <a:effectLst/>
                <a:latin typeface="Calibri"/>
                <a:ea typeface="Calibri"/>
                <a:cs typeface="Times New Roman"/>
              </a:rPr>
              <a:t>поэтому необходимо знать правила безопасного общения с компьютером</a:t>
            </a:r>
            <a:br>
              <a:rPr lang="ru-RU" sz="18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800" dirty="0">
                <a:effectLst/>
                <a:latin typeface="Calibri"/>
                <a:ea typeface="Calibri"/>
                <a:cs typeface="Times New Roman"/>
              </a:rPr>
              <a:t>Целью: нашей работы является изучение влияния компьютера на здоровье школьников, раскрытие причин возникновения «компьютерных» заболеваний, изучение правил и норм работы на компьютере.</a:t>
            </a:r>
            <a:br>
              <a:rPr lang="ru-RU" sz="18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800" dirty="0">
                <a:effectLst/>
                <a:latin typeface="Calibri"/>
                <a:ea typeface="Calibri"/>
                <a:cs typeface="Times New Roman"/>
              </a:rPr>
              <a:t>Задача:</a:t>
            </a:r>
            <a:br>
              <a:rPr lang="ru-RU" sz="18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800" dirty="0">
                <a:effectLst/>
                <a:latin typeface="Calibri"/>
                <a:ea typeface="Calibri"/>
                <a:cs typeface="Times New Roman"/>
              </a:rPr>
              <a:t>Изучить научные источники информации для выяснения теории о влияние компьютера на зрение и опорно-двигательную систему. </a:t>
            </a:r>
            <a:r>
              <a:rPr lang="ru-RU" sz="3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09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16632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 Компьютер и зрение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487964"/>
            <a:ext cx="35821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Почему же глаза после долгой работы на компьютере устают и болят? Человек неподвижно сидит по нескольку часов и смотрит на одинаковые объекты, расположенные на близком расстоянии. Причина появления дискомфорта в том, что за экраном редко моргают. Глазные блоки пересыхают из-за того, что слезная пленка не восстанавливается на роговице с положенной периодичностью. Так возникает синдром сухого глаза.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80" y="980728"/>
            <a:ext cx="4176464" cy="274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4365104"/>
            <a:ext cx="741682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Очень важно соблюдать режим труда и отдыха. Для ребенка допустимая суточная нагрузка составляет 4 часа, для взрослого – 6 часов. Раз в час, как минимум, следует делать перерыв. Кроме этого, очень желательно каждые 10-15 минут делать кратковременные паузы.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822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90384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 </a:t>
            </a:r>
            <a:r>
              <a:rPr lang="ru-RU" sz="2700" dirty="0">
                <a:effectLst/>
              </a:rPr>
              <a:t>Вред компьютера для позвоночника и суставов.</a:t>
            </a:r>
            <a:endParaRPr lang="ru-RU" sz="2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83671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О красивой осанке и здоровых суставах при постоянной работе за компьютером можно забыть. Всему виной неправильная посадка и многочасовое сидение без движения. Вред от ноутбука наносится и мышечному каркасу – он слабеет, а мускулы атрофируются. </a:t>
            </a:r>
            <a:r>
              <a:rPr lang="ru-RU" sz="2000" dirty="0" smtClean="0">
                <a:effectLst/>
                <a:latin typeface="Calibri"/>
                <a:ea typeface="Calibri"/>
                <a:cs typeface="Times New Roman"/>
              </a:rPr>
              <a:t>Такие проявления еще называют компьютерным синдромом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99360" y="392504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Чтобы предотвратить или приостановить развитие этой болезни, люди, проводящие большую часть рабочего времени за компьютером, должны придерживаться некоторых рекомендаций врачей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9856"/>
            <a:ext cx="4320480" cy="287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389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Нервные расстройства, вызванные продолжительной работой за компьютером.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08113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764704"/>
            <a:ext cx="4572000" cy="59129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/>
              <a:t>Наверное, нет такого человека, у которого никогда не зависал компьютер с потерей, не сохраненной информации, не было проблем с какими-либо программами и т.д. Причём по результатам исследований, стрессовые ситуации, связанные с компьютером, а особенно, с Интернетом приводят к увеличению потребления спиртных напитков. Таким образом, мы получаем или психическую неуравновешенность, или алкоголизм или всё вместе. 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На фоне этого медицинские круги выявили новый тип заболевания – синдром компьютерного стресса.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На фоне этого стоит применять профилактику нервных заболеваний от профессиональных психологов.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97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16502"/>
            <a:ext cx="3979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 Компьютерная зависимость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6206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Компьютерная зависимость так же опасна, как и другие виды зависимости (например, алкоголизм или наркомания).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55918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Виды компьютерной зависимости: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Сетеголизм</a:t>
            </a:r>
            <a:r>
              <a:rPr lang="ru-RU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Игромания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Неролевые</a:t>
            </a:r>
            <a:r>
              <a:rPr lang="ru-RU" dirty="0" smtClean="0"/>
              <a:t> компьютерные игры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Шопоголизм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Работолизм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501008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Лечение компьютерной зависимости – сложная проблема, которая требует согласованной работы специалистов различных областей медицины. Главную роль в лечении компьютерной зависимости играет социальная </a:t>
            </a:r>
            <a:r>
              <a:rPr lang="ru-RU" dirty="0" err="1" smtClean="0"/>
              <a:t>реадаптация</a:t>
            </a:r>
            <a:r>
              <a:rPr lang="ru-RU" dirty="0" smtClean="0"/>
              <a:t> пациента, которая возможна только при участии квалифицированных специалистов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550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88640"/>
            <a:ext cx="763284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</a:t>
            </a:r>
            <a:r>
              <a:rPr lang="ru-RU" sz="2400" dirty="0" smtClean="0"/>
              <a:t>Вывод</a:t>
            </a:r>
            <a:endParaRPr lang="ru-RU" sz="2400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Влияние </a:t>
            </a:r>
            <a:r>
              <a:rPr lang="ru-RU" dirty="0"/>
              <a:t>компьютера на человека может быть как положительным, так и отрицательным. Несомненно, польза устройства преобладает над вредным влиянием на организм человека. И если правильно распределять трудовую деятельность, развлечения и отдых, использовать всевозможные методы для облегчения работы и учитывать особенности возраста и состояния здоровья, техника станет весьма полезным дополнением. Это касается не только ПК, но и других гаджетов, без которых сложно представить современность.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1051199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</TotalTime>
  <Words>403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Муниципальное бюджетное общеобразовательное учреждение "Средняя общеобразовательная школа №3 р.п. Линево" Искитимского района Новосибирской области.</vt:lpstr>
      <vt:lpstr> </vt:lpstr>
      <vt:lpstr>Ведение Никто, пожалуй, не станет опровергать тот факт, что компьютер для многих  стал другом. Мы не разлучаемся с ним ни в школе, ни дома. Долгие занятие за компьютером отрицательно воздействует на многих функциях нашей нервной деятельности, эндокринной, иммунной и репродуктивной системах, на зрении и костно-мышечном конструкции человек. Актуальность: В настоящее время компьютеры так глубоко проникли во все сферы нашей жизни, что существование без этой умной машины сложно себе представить. С помощью компьютера мы и обучаемся, и проводим свободное время. И поэтому необходимо знать правила безопасного общения с компьютером Целью: нашей работы является изучение влияния компьютера на здоровье школьников, раскрытие причин возникновения «компьютерных» заболеваний, изучение правил и норм работы на компьютере. Задача: Изучить научные источники информации для выяснения теории о влияние компьютера на зрение и опорно-двигательную систему.  </vt:lpstr>
      <vt:lpstr>Презентация PowerPoint</vt:lpstr>
      <vt:lpstr> Вред компьютера для позвоночника и суставов.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"Средняя общеобразовательная школа №3 р.п. Линево" Искитимского района Новосибирской области.</dc:title>
  <dc:creator>Admin</dc:creator>
  <cp:lastModifiedBy>Admin</cp:lastModifiedBy>
  <cp:revision>6</cp:revision>
  <dcterms:created xsi:type="dcterms:W3CDTF">2022-11-14T14:24:27Z</dcterms:created>
  <dcterms:modified xsi:type="dcterms:W3CDTF">2022-11-14T15:31:41Z</dcterms:modified>
</cp:coreProperties>
</file>