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2" r:id="rId3"/>
    <p:sldId id="29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456386" cy="571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«Ёлочная игрушка из </a:t>
            </a:r>
            <a:r>
              <a:rPr lang="ru-RU" sz="4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фоамирана</a:t>
            </a:r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8429684" cy="535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571481"/>
            <a:ext cx="8681288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1"/>
            <a:ext cx="8694927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1"/>
            <a:ext cx="8637321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428604"/>
            <a:ext cx="8931166" cy="5895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428605"/>
            <a:ext cx="8715436" cy="58959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643997" cy="58959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5"/>
            <a:ext cx="8358246" cy="58959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57227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357166"/>
            <a:ext cx="8429684" cy="62865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Сложите квадратики по диагоналям. 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643998" cy="4857784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86439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004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	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Фоамиран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 — декоративный материал в виде плоских листов толщиной 1−2 мм. Он мягкий и пластичный, выпускается в разных цветах. Другие названия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фоамирана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 — пластичная замша,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ревелюр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фом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ЭВА. Благодаря своим пластичным свойствам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фоамиран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легко тянется и с легкостью «запоминает» новую форму. </a:t>
            </a:r>
            <a:r>
              <a:rPr lang="ru-RU" sz="2700" b="1" dirty="0" err="1" smtClean="0">
                <a:solidFill>
                  <a:schemeClr val="tx1"/>
                </a:solidFill>
                <a:latin typeface="+mn-lt"/>
              </a:rPr>
              <a:t>Фоамиран</a:t>
            </a:r>
            <a:r>
              <a:rPr lang="ru-RU" sz="2700" b="1" dirty="0" smtClean="0">
                <a:solidFill>
                  <a:schemeClr val="tx1"/>
                </a:solidFill>
                <a:latin typeface="+mn-lt"/>
              </a:rPr>
              <a:t> совершенно экологически безопасен и подходит для занятий детским творчеством.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Содержимое 3" descr="d00c831de57a8c3c89a841bff60c5c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317430"/>
            <a:ext cx="7215237" cy="332628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1"/>
            <a:ext cx="8572559" cy="611031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3"/>
            <a:ext cx="8572560" cy="58245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3"/>
            <a:ext cx="8429684" cy="58245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428604"/>
            <a:ext cx="8629244" cy="58959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3"/>
            <a:ext cx="8643998" cy="58245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4" y="428604"/>
            <a:ext cx="8751598" cy="58959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3"/>
            <a:ext cx="8429684" cy="58245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571481"/>
            <a:ext cx="8501122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9"/>
            <a:ext cx="8429683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9"/>
            <a:ext cx="8501121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7dda89c3022c5a03147d20413a84757-800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501122" cy="614366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9"/>
            <a:ext cx="8286808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9"/>
            <a:ext cx="8429684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1"/>
            <a:ext cx="8358245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9"/>
            <a:ext cx="8501122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9"/>
            <a:ext cx="8572560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7"/>
            <a:ext cx="8358246" cy="56102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6816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429684" cy="57531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Для работы нам понадобится: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глиттерный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фоамиран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2-х цветов, ножницы, зубочистка, шарик новогодний диаметром 3 см , линейка и  клей пистолет.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babochka-iz-glitternogo-foamiran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8072494" cy="457203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14374" cy="628092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672499" cy="57864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3"/>
            <a:ext cx="8429683" cy="58245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1"/>
            <a:ext cx="8867263" cy="57531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934137" cy="58245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36</Words>
  <PresentationFormat>Экран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«Ёлочная игрушка из фоамирана»</vt:lpstr>
      <vt:lpstr>    Фоамиран — декоративный материал в виде плоских листов толщиной 1−2 мм. Он мягкий и пластичный, выпускается в разных цветах. Другие названия фоамирана — пластичная замша, ревелюр, фом ЭВА. Благодаря своим пластичным свойствам фоамиран легко тянется и с легкостью «запоминает» новую форму. Фоамиран совершенно экологически безопасен и подходит для занятий детским творчеством.  </vt:lpstr>
      <vt:lpstr>Слайд 3</vt:lpstr>
      <vt:lpstr>Для работы нам понадобится: глиттерный фоамиран 2-х цветов, ножницы, зубочистка, шарик новогодний диаметром 3 см , линейка и  клей пистолет.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Сложите квадратики по диагоналям.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«Ёлочная игрушка из фоамирана»</dc:title>
  <dc:creator>Методист</dc:creator>
  <cp:lastModifiedBy>Методист</cp:lastModifiedBy>
  <cp:revision>15</cp:revision>
  <dcterms:created xsi:type="dcterms:W3CDTF">2021-12-11T17:20:48Z</dcterms:created>
  <dcterms:modified xsi:type="dcterms:W3CDTF">2022-12-19T05:56:04Z</dcterms:modified>
</cp:coreProperties>
</file>