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3" r:id="rId5"/>
    <p:sldId id="262" r:id="rId6"/>
    <p:sldId id="264" r:id="rId7"/>
    <p:sldId id="260" r:id="rId8"/>
    <p:sldId id="259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680FF8FC-ECFD-4DD7-8E13-0965DADE1061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E555F03-DEF9-4722-92BA-3A5904446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876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8FC-ECFD-4DD7-8E13-0965DADE1061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55F03-DEF9-4722-92BA-3A5904446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858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8FC-ECFD-4DD7-8E13-0965DADE1061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55F03-DEF9-4722-92BA-3A5904446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327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8FC-ECFD-4DD7-8E13-0965DADE1061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55F03-DEF9-4722-92BA-3A5904446D17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3328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8FC-ECFD-4DD7-8E13-0965DADE1061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55F03-DEF9-4722-92BA-3A5904446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735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8FC-ECFD-4DD7-8E13-0965DADE1061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55F03-DEF9-4722-92BA-3A5904446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383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8FC-ECFD-4DD7-8E13-0965DADE1061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55F03-DEF9-4722-92BA-3A5904446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942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8FC-ECFD-4DD7-8E13-0965DADE1061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55F03-DEF9-4722-92BA-3A5904446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15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8FC-ECFD-4DD7-8E13-0965DADE1061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55F03-DEF9-4722-92BA-3A5904446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778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8FC-ECFD-4DD7-8E13-0965DADE1061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55F03-DEF9-4722-92BA-3A5904446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33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8FC-ECFD-4DD7-8E13-0965DADE1061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55F03-DEF9-4722-92BA-3A5904446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11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8FC-ECFD-4DD7-8E13-0965DADE1061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55F03-DEF9-4722-92BA-3A5904446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442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8FC-ECFD-4DD7-8E13-0965DADE1061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55F03-DEF9-4722-92BA-3A5904446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51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8FC-ECFD-4DD7-8E13-0965DADE1061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55F03-DEF9-4722-92BA-3A5904446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85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8FC-ECFD-4DD7-8E13-0965DADE1061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55F03-DEF9-4722-92BA-3A5904446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55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8FC-ECFD-4DD7-8E13-0965DADE1061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55F03-DEF9-4722-92BA-3A5904446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576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8FC-ECFD-4DD7-8E13-0965DADE1061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55F03-DEF9-4722-92BA-3A5904446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899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FF8FC-ECFD-4DD7-8E13-0965DADE1061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55F03-DEF9-4722-92BA-3A5904446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207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288DD6-CA69-8B84-369B-4CDB3C12A9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«</a:t>
            </a:r>
            <a:r>
              <a:rPr lang="ru-RU" sz="4000" b="1" cap="none" dirty="0" err="1">
                <a:solidFill>
                  <a:schemeClr val="bg1"/>
                </a:solidFill>
              </a:rPr>
              <a:t>Сторителлинг</a:t>
            </a:r>
            <a:r>
              <a:rPr lang="ru-RU" sz="4000" b="1" cap="none" dirty="0">
                <a:solidFill>
                  <a:schemeClr val="bg1"/>
                </a:solidFill>
              </a:rPr>
              <a:t>», как один из методов мнемотехники для развития речи и воображения дошкольников</a:t>
            </a:r>
            <a:r>
              <a:rPr lang="ru-RU" sz="36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EB4411-46E1-1DFB-C3FF-93347FDF8E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МБДОУ № 21</a:t>
            </a:r>
          </a:p>
          <a:p>
            <a:pPr algn="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«Золотой ключик»</a:t>
            </a:r>
          </a:p>
          <a:p>
            <a:pPr algn="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Дёгтева Н.В.</a:t>
            </a:r>
          </a:p>
        </p:txBody>
      </p:sp>
    </p:spTree>
    <p:extLst>
      <p:ext uri="{BB962C8B-B14F-4D97-AF65-F5344CB8AC3E}">
        <p14:creationId xmlns:p14="http://schemas.microsoft.com/office/powerpoint/2010/main" val="1913289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AD19E74-4ABF-4E86-39A0-E199BA1265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90889"/>
            <a:ext cx="8791575" cy="808522"/>
          </a:xfrm>
        </p:spPr>
        <p:txBody>
          <a:bodyPr>
            <a:normAutofit/>
          </a:bodyPr>
          <a:lstStyle/>
          <a:p>
            <a:pPr algn="ctr"/>
            <a:r>
              <a:rPr lang="ru-RU" sz="2800" b="1" cap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Сторителлинг</a:t>
            </a:r>
            <a:endParaRPr lang="ru-RU" sz="2800" b="1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2788E02-BE15-47E2-D6A0-975BBA7FE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1568918"/>
            <a:ext cx="8791575" cy="3012707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800" cap="none" dirty="0">
                <a:solidFill>
                  <a:schemeClr val="bg1"/>
                </a:solidFill>
              </a:rPr>
              <a:t>-</a:t>
            </a:r>
            <a:r>
              <a:rPr lang="ru-R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 «</a:t>
            </a:r>
            <a:r>
              <a:rPr lang="ru-RU" sz="2400" b="1" cap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сторителлинг</a:t>
            </a:r>
            <a:r>
              <a:rPr lang="ru-R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переводе с английского означает «рассказывание историй, способ передачи информации и нахождении смыслов через рассказывание историй».</a:t>
            </a:r>
          </a:p>
          <a:p>
            <a:pPr algn="just"/>
            <a:r>
              <a:rPr lang="ru-RU" sz="24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Сторителлинг</a:t>
            </a:r>
            <a:r>
              <a:rPr lang="ru-RU" sz="24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повествование мифов, сказок, притч, былин. Сами рассказы могут быть как о выдуманных (книжных, сказочных, мультипликационных), так и о реальных детях группы, самом педагоге) героях. Они похожи на сказки поскольку мораль в них скрыта.</a:t>
            </a:r>
          </a:p>
        </p:txBody>
      </p:sp>
    </p:spTree>
    <p:extLst>
      <p:ext uri="{BB962C8B-B14F-4D97-AF65-F5344CB8AC3E}">
        <p14:creationId xmlns:p14="http://schemas.microsoft.com/office/powerpoint/2010/main" val="1058097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EDCF4-4997-5C2F-CDDB-40DF4DB9B4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301753"/>
            <a:ext cx="8791575" cy="1197863"/>
          </a:xfrm>
        </p:spPr>
        <p:txBody>
          <a:bodyPr>
            <a:normAutofit/>
          </a:bodyPr>
          <a:lstStyle/>
          <a:p>
            <a:pPr algn="just"/>
            <a:r>
              <a:rPr lang="ru-RU" sz="24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</a:t>
            </a:r>
            <a:r>
              <a:rPr lang="ru-RU" sz="2000" b="1" i="0" cap="non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i="0" cap="non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сторителлинга</a:t>
            </a:r>
            <a:r>
              <a:rPr lang="ru-RU" sz="2000" b="0" i="0" cap="non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800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управление вниманием и чувствами слушателя, расставление правильных и нужных акцентов. Это необходимо для того, чтобы история осталась в памяти на долгое время. Происходит это через формирование психологических взаимосвязей, или ассоциаций.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E1A020-9984-C6E1-407B-F4464F57B4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1746504"/>
            <a:ext cx="8791575" cy="2834640"/>
          </a:xfrm>
        </p:spPr>
        <p:txBody>
          <a:bodyPr>
            <a:normAutofit fontScale="25000" lnSpcReduction="20000"/>
          </a:bodyPr>
          <a:lstStyle/>
          <a:p>
            <a:pPr indent="450850" algn="just"/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Задачи:  </a:t>
            </a:r>
          </a:p>
          <a:p>
            <a:pPr marL="447675" indent="3175" algn="just"/>
            <a:r>
              <a:rPr lang="ru-RU" sz="7200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∙ Обосновать правила поведения в той или иной ситуации, кто и зачем создал эти правила;</a:t>
            </a:r>
            <a:endParaRPr lang="ru-RU" sz="7200" b="0" i="0" cap="non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7675" indent="3175" algn="just"/>
            <a:r>
              <a:rPr lang="ru-RU" sz="7200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∙ Систематизировать и донести информацию;</a:t>
            </a:r>
            <a:endParaRPr lang="ru-RU" sz="7200" b="0" i="0" cap="non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7675" indent="3175" algn="just"/>
            <a:r>
              <a:rPr lang="ru-RU" sz="7200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∙ Обосновать право каждого быть особенным, не похожим на других;</a:t>
            </a:r>
            <a:endParaRPr lang="ru-RU" sz="7200" b="0" i="0" cap="non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7675" indent="3175" algn="just"/>
            <a:r>
              <a:rPr lang="ru-RU" sz="7200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∙ Наглядно мотивировать поступки героев;</a:t>
            </a:r>
            <a:endParaRPr lang="ru-RU" sz="7200" b="0" i="0" cap="non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7675" indent="3175" algn="just"/>
            <a:r>
              <a:rPr lang="ru-RU" sz="7200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∙ Сформировать желание общаться.</a:t>
            </a:r>
            <a:endParaRPr lang="ru-RU" sz="7200" b="0" i="0" cap="non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256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AD79-C394-2F6D-95A8-253DCFFE5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3512" y="740664"/>
            <a:ext cx="7714487" cy="1810512"/>
          </a:xfrm>
        </p:spPr>
        <p:txBody>
          <a:bodyPr>
            <a:normAutofit/>
          </a:bodyPr>
          <a:lstStyle/>
          <a:p>
            <a:pPr marL="0" marR="0" lvl="0" indent="45085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 сторителлинга позволяет: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25154E-327E-3D2F-1104-3EBE8D411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1956816"/>
            <a:ext cx="8791575" cy="3300984"/>
          </a:xfrm>
        </p:spPr>
        <p:txBody>
          <a:bodyPr>
            <a:normAutofit fontScale="70000" lnSpcReduction="20000"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Разнообразить образовательную деятельность с детьми;</a:t>
            </a:r>
            <a:b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Заинтересовать каждого ребенка в происходящем действии;</a:t>
            </a:r>
            <a:b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Научить воспринимать и перерабатывать внешнюю 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информацию;</a:t>
            </a:r>
            <a:b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Обогатить устную речь дошкольников;</a:t>
            </a:r>
            <a:b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Облегчить процесс запоминания сюжета.</a:t>
            </a:r>
            <a:b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sz="3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val="3693549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16E680-6119-2FCA-A5F0-D70EB29F4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5104" y="1122363"/>
            <a:ext cx="8692895" cy="98990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работы с кубиками</a:t>
            </a:r>
            <a:b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C01A08-AF40-C59A-D727-1BFA0C2A4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2112264"/>
            <a:ext cx="8791575" cy="3145536"/>
          </a:xfrm>
        </p:spPr>
        <p:txBody>
          <a:bodyPr>
            <a:normAutofit/>
          </a:bodyPr>
          <a:lstStyle/>
          <a:p>
            <a:pPr algn="just"/>
            <a:r>
              <a:rPr lang="ru-R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Варьируются в зависимости от целей. Сначала выбирают историю, учитывая детский интерес, программную тематику, договариваемся, о ком будет история, т.е. выбираем главного героя, а так же выбираем жанр рассказа (смешная история, фантастика и т. д.). И игра начинается!</a:t>
            </a:r>
          </a:p>
        </p:txBody>
      </p:sp>
    </p:spTree>
    <p:extLst>
      <p:ext uri="{BB962C8B-B14F-4D97-AF65-F5344CB8AC3E}">
        <p14:creationId xmlns:p14="http://schemas.microsoft.com/office/powerpoint/2010/main" val="1551518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49903B-186E-0548-97D5-9F822C672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381001"/>
            <a:ext cx="8791575" cy="1066799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сторителлинга</a:t>
            </a:r>
            <a:r>
              <a:rPr lang="ru-RU" sz="2000" b="1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2743ED-EBEC-8BA5-17FD-6C2B2E997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1243584"/>
            <a:ext cx="8791575" cy="41239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структуру техники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сторителлинг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входят следующие элементы:</a:t>
            </a:r>
            <a:b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Вступление.</a:t>
            </a:r>
            <a:b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Оно должно быть коротким, здесь дети входят с ситуацию и знакомятся с героем.</a:t>
            </a:r>
            <a:b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Развитие событий.</a:t>
            </a:r>
            <a:b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Здесь выявляются сюжетные направления и нравы персонажей. 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Кульминация.</a:t>
            </a:r>
            <a:b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Именно здесь происходит накал всех страстей. 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Заключение.</a:t>
            </a:r>
            <a:b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Заключение должно быть кратким, которое подытоживает рассказ одним предложением. 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2524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C4CF45-A7BC-D19E-F9A1-557DB5F72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6522" y="973990"/>
            <a:ext cx="5556717" cy="416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90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73B662-DDC9-DC70-E588-16E6C70D4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168" y="566928"/>
            <a:ext cx="7342632" cy="32918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4665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6BA71-4209-365E-30CD-9133A472A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63090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«Кубики историй» – настоящий праздник воображения! Ведь сочинять истории не только полезно, но и очень увлекательно!</a:t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80D9F3-4642-4AD5-A565-E4061A0C7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2078906"/>
            <a:ext cx="2369883" cy="20862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D2D7AA-9733-33A1-71D7-B49141E36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820" y="2078907"/>
            <a:ext cx="1419943" cy="21547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140F9B-A95F-A5FC-8F8F-A3C338776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535" y="1933025"/>
            <a:ext cx="2251103" cy="237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783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316</TotalTime>
  <Words>396</Words>
  <Application>Microsoft Office PowerPoint</Application>
  <PresentationFormat>Широкоэкранный</PresentationFormat>
  <Paragraphs>21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Times New Roman</vt:lpstr>
      <vt:lpstr>Tw Cen MT</vt:lpstr>
      <vt:lpstr>Контур</vt:lpstr>
      <vt:lpstr>«Сторителлинг», как один из методов мнемотехники для развития речи и воображения дошкольников»</vt:lpstr>
      <vt:lpstr>Сторителлинг</vt:lpstr>
      <vt:lpstr>Целью сторителлинга–является управление вниманием и чувствами слушателя, расставление правильных и нужных акцентов. Это необходимо для того, чтобы история осталась в памяти на долгое время. Происходит это через формирование психологических взаимосвязей, или ассоциаций.</vt:lpstr>
      <vt:lpstr>Метод сторителлинга позволяет:  </vt:lpstr>
      <vt:lpstr>Правила работы с кубиками </vt:lpstr>
      <vt:lpstr>Структура сторителлинга. </vt:lpstr>
      <vt:lpstr>Презентация PowerPoint</vt:lpstr>
      <vt:lpstr>Презентация PowerPoint</vt:lpstr>
      <vt:lpstr> «Кубики историй» – настоящий праздник воображения! Ведь сочинять истории не только полезно, но и очень увлекательно!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«Использование метода «сторителлинга», как одного из методов мнемотехники для развития речи и воображения дошкольников»</dc:title>
  <dc:creator>user</dc:creator>
  <cp:lastModifiedBy>user</cp:lastModifiedBy>
  <cp:revision>7</cp:revision>
  <dcterms:created xsi:type="dcterms:W3CDTF">2022-11-22T01:07:25Z</dcterms:created>
  <dcterms:modified xsi:type="dcterms:W3CDTF">2022-11-28T03:43:16Z</dcterms:modified>
</cp:coreProperties>
</file>