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7599"/>
            <a:ext cx="7772400" cy="1122363"/>
          </a:xfrm>
          <a:noFill/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4"/>
          </a:effectRef>
          <a:fontRef idx="none"/>
        </p:style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032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0D15-62D1-4154-928B-B248FEDBF89D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05D60-B6DA-4B36-9E41-3D5220EDB3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469D-94EA-486D-A16C-A8BEFD68040F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877ED-E6C7-4535-97F5-43C7A1085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5616-A132-4304-9A33-10A839AE2EFC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32231-C01E-4F8D-BC9A-87ACDDD702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500"/>
            <a:ext cx="7886700" cy="4538663"/>
          </a:xfrm>
          <a:solidFill>
            <a:schemeClr val="lt1">
              <a:alpha val="6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D7FA-C326-465A-A03B-843F0EEC7E26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5134-2FBF-49B5-BE7E-E78F58D26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C654-B71E-41FB-AD07-122E1227E894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4A8DC-684F-4CD9-A734-6928CEAC77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4264-16AF-4AAE-ABD4-862B69726FEE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4999-B86C-4DEA-B319-0AD4E3B4F5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C191-2818-48CB-ADC1-A6F15564D460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F70A3-9DCC-468A-B9A7-D4AB0051FF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015D-3D6B-45BC-950F-A1E3B0566B9A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533CA-8B05-4165-8FA2-749DA82606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C561-CE73-4ACE-B9A0-1E5E01D64C18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35A7D-5E34-49D6-A247-BA8CCD3AA7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9049-30E2-42A8-BEC5-C61D97F0D394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B943-9A16-41D4-AF61-6BBD2DD4C4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C0FF-E9AD-4CDE-AAA9-9742DCBF1B5A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A861C-FB71-4B39-9878-8E799EE99A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7E78DF-A2D2-4998-82E8-44E7D04DF235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26B86C-7B9B-444E-9BC9-68A1EF19EDD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18519" y="651475"/>
            <a:ext cx="7772400" cy="20399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Гжельская роспись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sz="4400" b="1" dirty="0"/>
          </a:p>
        </p:txBody>
      </p:sp>
      <p:pic>
        <p:nvPicPr>
          <p:cNvPr id="2052" name="Picture 4" descr="C:\Users\Света\Desktop\2716250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196" y="1996226"/>
            <a:ext cx="6454793" cy="4169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19808"/>
            <a:ext cx="7886700" cy="51793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Гжельская керамика привлекает к себе всех, кто любит и ценит красивые вещи. Давайте же и мы приобщимся к этой красоте. Гжель – это один из центров России, где на протяжении 670 лет производят керамические изделия. Слово “гжель” имеет балтийские корни и, вероятнее всего, произошло от названия реки “</a:t>
            </a:r>
            <a:r>
              <a:rPr lang="ru-RU" dirty="0" err="1" smtClean="0"/>
              <a:t>Агжелка</a:t>
            </a:r>
            <a:r>
              <a:rPr lang="ru-RU" dirty="0" smtClean="0"/>
              <a:t>”, которая протекает недалеко от рассматриваемой области. Гжельская керамика известна по всему миру благодаря своему уникальному кобальтовому цвету и замысловатому орнаменту.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росписи</a:t>
            </a:r>
            <a:endParaRPr lang="ru-RU" dirty="0"/>
          </a:p>
        </p:txBody>
      </p:sp>
      <p:pic>
        <p:nvPicPr>
          <p:cNvPr id="5" name="Содержимое 4" descr="200002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1050" y="2210594"/>
            <a:ext cx="3581400" cy="3581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Излюбленным узором гжельской росписи стала роза. Чаще всего её рисуют крупными широкими мазками, начиная с центра рисунка. Ещё один популярный мотив – это птицы. Их изображают в разных позах: поющими, летящими, сидящими на ветке. Часто встречаются сцены из повседневной жизни людей: охота, праздники, различные битвы и т. д. Узоры уникальны, ведь каждое изделие расписывается вручную.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Капельки</a:t>
            </a:r>
            <a:r>
              <a:rPr lang="ru-RU" sz="2400" dirty="0" smtClean="0">
                <a:solidFill>
                  <a:schemeClr val="tx1"/>
                </a:solidFill>
              </a:rPr>
              <a:t>, и составные из них </a:t>
            </a:r>
            <a:r>
              <a:rPr lang="ru-RU" sz="2400" b="1" dirty="0" smtClean="0">
                <a:solidFill>
                  <a:schemeClr val="tx1"/>
                </a:solidFill>
              </a:rPr>
              <a:t>узоры</a:t>
            </a:r>
            <a:r>
              <a:rPr lang="ru-RU" sz="2400" dirty="0" smtClean="0">
                <a:solidFill>
                  <a:schemeClr val="tx1"/>
                </a:solidFill>
              </a:rPr>
              <a:t>: приближаемся к флористическим мотивам (цветы, растения). Капельками хорошо изображать лепесточки, листочки и веточки.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urok-gzhel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5230" y="1460500"/>
            <a:ext cx="3953539" cy="45386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6634"/>
            <a:ext cx="7886700" cy="1439917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Мазок с тенью - </a:t>
            </a:r>
            <a:r>
              <a:rPr lang="ru-RU" sz="1800" dirty="0" smtClean="0">
                <a:solidFill>
                  <a:schemeClr val="tx1"/>
                </a:solidFill>
              </a:rPr>
              <a:t>или "мазок на одну сторону"</a:t>
            </a:r>
            <a:r>
              <a:rPr lang="ru-RU" sz="1800" b="1" dirty="0" smtClean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Особенность такого мазка - в том, что след после кисти остается в плавным переходе цвета - от темного к светлому. </a:t>
            </a:r>
            <a:r>
              <a:rPr lang="ru-RU" sz="1800" b="1" dirty="0" smtClean="0">
                <a:solidFill>
                  <a:schemeClr val="tx1"/>
                </a:solidFill>
              </a:rPr>
              <a:t> Секрет этого мазка: </a:t>
            </a:r>
            <a:r>
              <a:rPr lang="ru-RU" sz="1800" dirty="0" smtClean="0">
                <a:solidFill>
                  <a:schemeClr val="tx1"/>
                </a:solidFill>
              </a:rPr>
              <a:t>правильное распределение краски на кисти - с одного края ее должно быть больше (с этого края и подучится более темный оттенок). 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urok-gzhel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4416" y="1964997"/>
            <a:ext cx="3953539" cy="45386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rok-gzhel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933" y="576649"/>
            <a:ext cx="3235881" cy="5387546"/>
          </a:xfrm>
        </p:spPr>
      </p:pic>
      <p:pic>
        <p:nvPicPr>
          <p:cNvPr id="3" name="Содержимое 3" descr="urok-gzhel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58789" y="642552"/>
            <a:ext cx="3420558" cy="5263978"/>
          </a:xfrm>
          <a:prstGeom prst="rect">
            <a:avLst/>
          </a:prstGeom>
          <a:solidFill>
            <a:schemeClr val="lt1">
              <a:alpha val="62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нежность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blon36.pot [Режим совместимости]" id="{43EFE5C5-FD3D-466D-A2BC-BCC0A29F9E52}" vid="{A7208C54-F9BC-44AF-AFFA-A56B109468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нежность</Template>
  <TotalTime>94</TotalTime>
  <Words>215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нежность</vt:lpstr>
      <vt:lpstr>Гжельская роспись </vt:lpstr>
      <vt:lpstr>Презентация PowerPoint</vt:lpstr>
      <vt:lpstr>Элементы росписи</vt:lpstr>
      <vt:lpstr>Капельки, и составные из них узоры: приближаемся к флористическим мотивам (цветы, растения). Капельками хорошо изображать лепесточки, листочки и веточки.</vt:lpstr>
      <vt:lpstr>Мазок с тенью - или "мазок на одну сторону". Особенность такого мазка - в том, что след после кисти остается в плавным переходе цвета - от темного к светлому.  Секрет этого мазка: правильное распределение краски на кисти - с одного края ее должно быть больше (с этого края и подучится более темный оттенок).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Гжельская роспись</dc:title>
  <dc:creator>Света</dc:creator>
  <cp:lastModifiedBy>Christina Burunova</cp:lastModifiedBy>
  <cp:revision>18</cp:revision>
  <dcterms:created xsi:type="dcterms:W3CDTF">2015-02-08T14:47:31Z</dcterms:created>
  <dcterms:modified xsi:type="dcterms:W3CDTF">2016-12-13T22:03:30Z</dcterms:modified>
</cp:coreProperties>
</file>