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F4CF9-7E0D-41EF-8565-CA4E1FC5097C}" type="datetimeFigureOut">
              <a:rPr lang="ru-RU" smtClean="0"/>
              <a:t>08.11.2009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5E8FF-4C64-4A11-9D71-3A0D3BFB53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Пластилин Божья коровка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делия изпластелина 020.jpg"/>
          <p:cNvPicPr>
            <a:picLocks noChangeAspect="1"/>
          </p:cNvPicPr>
          <p:nvPr/>
        </p:nvPicPr>
        <p:blipFill>
          <a:blip r:embed="rId2"/>
          <a:srcRect l="55151" b="59180"/>
          <a:stretch>
            <a:fillRect/>
          </a:stretch>
        </p:blipFill>
        <p:spPr>
          <a:xfrm rot="5400000">
            <a:off x="4383471" y="1045761"/>
            <a:ext cx="3448858" cy="40719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20.jpg"/>
          <p:cNvPicPr>
            <a:picLocks noChangeAspect="1"/>
          </p:cNvPicPr>
          <p:nvPr/>
        </p:nvPicPr>
        <p:blipFill>
          <a:blip r:embed="rId2"/>
          <a:srcRect l="9631" t="27930" r="50423" b="11197"/>
          <a:stretch>
            <a:fillRect/>
          </a:stretch>
        </p:blipFill>
        <p:spPr>
          <a:xfrm rot="5400000">
            <a:off x="1500199" y="-1500198"/>
            <a:ext cx="3071833" cy="6072230"/>
          </a:xfrm>
          <a:prstGeom prst="rect">
            <a:avLst/>
          </a:prstGeom>
        </p:spPr>
      </p:pic>
      <p:pic>
        <p:nvPicPr>
          <p:cNvPr id="3" name="Рисунок 2" descr="изделия изпластелина 020.jpg"/>
          <p:cNvPicPr>
            <a:picLocks noChangeAspect="1"/>
          </p:cNvPicPr>
          <p:nvPr/>
        </p:nvPicPr>
        <p:blipFill>
          <a:blip r:embed="rId2"/>
          <a:srcRect l="55151" b="59180"/>
          <a:stretch>
            <a:fillRect/>
          </a:stretch>
        </p:blipFill>
        <p:spPr>
          <a:xfrm rot="5400000">
            <a:off x="5383604" y="3097604"/>
            <a:ext cx="3448858" cy="40719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20.jpg"/>
          <p:cNvPicPr>
            <a:picLocks noChangeAspect="1"/>
          </p:cNvPicPr>
          <p:nvPr/>
        </p:nvPicPr>
        <p:blipFill>
          <a:blip r:embed="rId2"/>
          <a:srcRect l="6845" r="47636" b="69922"/>
          <a:stretch>
            <a:fillRect/>
          </a:stretch>
        </p:blipFill>
        <p:spPr>
          <a:xfrm rot="5400000">
            <a:off x="-160754" y="303598"/>
            <a:ext cx="4250534" cy="3643338"/>
          </a:xfrm>
          <a:prstGeom prst="rect">
            <a:avLst/>
          </a:prstGeom>
        </p:spPr>
      </p:pic>
      <p:pic>
        <p:nvPicPr>
          <p:cNvPr id="3" name="Рисунок 2" descr="изделия изпластелина 020.jpg"/>
          <p:cNvPicPr>
            <a:picLocks noChangeAspect="1"/>
          </p:cNvPicPr>
          <p:nvPr/>
        </p:nvPicPr>
        <p:blipFill>
          <a:blip r:embed="rId2"/>
          <a:srcRect l="55151" b="59180"/>
          <a:stretch>
            <a:fillRect/>
          </a:stretch>
        </p:blipFill>
        <p:spPr>
          <a:xfrm rot="5400000">
            <a:off x="4740661" y="2688835"/>
            <a:ext cx="3448858" cy="40719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20.jpg"/>
          <p:cNvPicPr>
            <a:picLocks noChangeAspect="1"/>
          </p:cNvPicPr>
          <p:nvPr/>
        </p:nvPicPr>
        <p:blipFill>
          <a:blip r:embed="rId2"/>
          <a:srcRect l="51435" b="11913"/>
          <a:stretch>
            <a:fillRect/>
          </a:stretch>
        </p:blipFill>
        <p:spPr>
          <a:xfrm rot="5400000">
            <a:off x="2526116" y="-2240388"/>
            <a:ext cx="3734610" cy="87868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делия изпластелина 020.jpg"/>
          <p:cNvPicPr>
            <a:picLocks noChangeAspect="1"/>
          </p:cNvPicPr>
          <p:nvPr/>
        </p:nvPicPr>
        <p:blipFill>
          <a:blip r:embed="rId2"/>
          <a:srcRect l="4058" b="8333"/>
          <a:stretch>
            <a:fillRect/>
          </a:stretch>
        </p:blipFill>
        <p:spPr>
          <a:xfrm rot="5400000">
            <a:off x="883038" y="-883037"/>
            <a:ext cx="7377923" cy="9143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Пластилин Божья коровка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Пластилин Божья коровка</dc:title>
  <dc:creator>User</dc:creator>
  <cp:lastModifiedBy>User</cp:lastModifiedBy>
  <cp:revision>1</cp:revision>
  <dcterms:created xsi:type="dcterms:W3CDTF">2009-11-08T17:25:57Z</dcterms:created>
  <dcterms:modified xsi:type="dcterms:W3CDTF">2009-11-08T17:30:11Z</dcterms:modified>
</cp:coreProperties>
</file>