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84" d="100"/>
          <a:sy n="84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0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1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2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4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0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8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0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аттестация\309713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56"/>
            <a:ext cx="9141694" cy="68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Обувь, уход за обувью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420144"/>
            <a:ext cx="57975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dmin\Desktop\аттестация\i (1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3683930" cy="27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обуви по назначению: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Повседневная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для школы, прогулки;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праздников, вечеринок,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торжеств;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для занятия спортом, прогулки;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Домашняя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для дома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5" y="5213627"/>
            <a:ext cx="2200636" cy="144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Совместные покупки в Москве - Совместные покупки 2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32" y="5107619"/>
            <a:ext cx="245115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1-tub-ru.yandex.net/i?id=c489a3515168b831b68d768749f09c05-36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02" y="3925261"/>
            <a:ext cx="25812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2-tub-ru.yandex.net/i?id=1d5af77d264112cafc14d7e99e92d130-102-14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93" y="4490353"/>
            <a:ext cx="2664547" cy="194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1-tub-ru.yandex.net/i?id=a86c55e923519b7833b6e0d5d6fd6ac5-40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57" y="4734778"/>
            <a:ext cx="2409056" cy="180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0-tub-ru.yandex.net/i?id=3430954ef4ee190c3d16ed4d5c363faf-52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22580"/>
            <a:ext cx="2431157" cy="1620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обуви по сезону: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етняя;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зимняя;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Демисезонная – осенняя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весенняя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m2-tub-ru.yandex.net/i?id=30cfab521e6c2602c716f6bbdd7fd723-134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53" y="4734778"/>
            <a:ext cx="1584176" cy="2102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1-tub-ru.yandex.net/i?id=1b52cb00676c37b719d2e985ea08c5e1-23-14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10" y="3222580"/>
            <a:ext cx="2495154" cy="166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d585cbf38f285a85bd7140c6f5c3666f-47-144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4778"/>
            <a:ext cx="2436263" cy="1913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ru.yandex.net/i?id=6e1124c16fc0158dbdab4b4c3767447e-47-144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8413"/>
            <a:ext cx="15335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Обувь для детей Импортный Фото 3809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6173"/>
            <a:ext cx="2235691" cy="136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обуви по материалу изготовления, уход: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842" y="1582866"/>
            <a:ext cx="4038600" cy="33626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Валяная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Кожаная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Резиновая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Текстильная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Замшевая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9659" y="1539979"/>
            <a:ext cx="4038600" cy="332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Сушка        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истка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ытье водой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ухая чистка, стирка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230782" y="4077072"/>
            <a:ext cx="1296144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44102" y="2915281"/>
            <a:ext cx="1296144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44102" y="1772816"/>
            <a:ext cx="1296144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44102" y="2409202"/>
            <a:ext cx="1296144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66519" y="3501008"/>
            <a:ext cx="1296144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Мажорная обув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90409"/>
            <a:ext cx="2054028" cy="188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одажа Резиновые сапоги Kidorable (Кидорабл) Божья Коровка Kidorable онлайн - стоимость 780 рублей, заказ и доставка через ин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54" y="4774881"/>
            <a:ext cx="1982142" cy="1982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едлагаю детскую обувь из Испании. в разделе Детский мир в Москве Детская одежда, обувь Детская обув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28" y="4643214"/>
            <a:ext cx="2488931" cy="1657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r="10749"/>
          <a:stretch/>
        </p:blipFill>
        <p:spPr bwMode="auto">
          <a:xfrm>
            <a:off x="251520" y="4756912"/>
            <a:ext cx="2166808" cy="1942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Мыло Лавр-базилик Крымская роза (арт. 2500062): купить в Киев и Украине в интернет магазине Цены в Харькове, Одессе, Днепропет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10" y="5076539"/>
            <a:ext cx="1800200" cy="146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Предметы ухода за обувью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электросушилка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рем обувной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ыло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обувная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щетка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бархотка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ветошь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специальная щетка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замши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Набор для чистки обув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5" b="19419"/>
          <a:stretch/>
        </p:blipFill>
        <p:spPr bwMode="auto">
          <a:xfrm>
            <a:off x="4860032" y="3110463"/>
            <a:ext cx="3391157" cy="2022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Уход за замшевой обувью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60" y="5105149"/>
            <a:ext cx="2805324" cy="1492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Электросушилка для обуви ЕСВ - 12/220К.ОПТ: цена, отзывы, купить в SHINE Arbooz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37" y="1431556"/>
            <a:ext cx="3095035" cy="1710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3-tub-ru.yandex.net/i?id=c9bbd1dfb766b290459c42b2717a277d-119-144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99" y="1424361"/>
            <a:ext cx="2290346" cy="1717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3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Буквенное задание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Запиши правила чистки обуви по порядку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«Е»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почистить обувной щеткой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«К» – очистить от грязи и пыли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«М» – отполировать бархоткой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«Р» – нанести крем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Ключевое слово – «крем»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аттестация\d2206d2b43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09815"/>
            <a:ext cx="3658376" cy="2743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Ответить на вопросы: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виды обуви по назначению?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вы знаете виды обуви по сезону?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Перечислите виды обуви по материалу изготовления?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повседневная, праздничная, спортивная, домашняя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Летняя, зимняя, демисезонная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Валяная, кожаная, резиновая, текстильная, замшевая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412776"/>
            <a:ext cx="8229600" cy="3096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Спасибо за внимание - Презентация 7829/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0"/>
            <a:ext cx="9171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174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Обувь, уход за обувью</vt:lpstr>
      <vt:lpstr>Виды обуви по назначению:</vt:lpstr>
      <vt:lpstr>Виды обуви по сезону:</vt:lpstr>
      <vt:lpstr>Виды обуви по материалу изготовления, уход:</vt:lpstr>
      <vt:lpstr>Предметы ухода за обувью</vt:lpstr>
      <vt:lpstr>Буквенное задание Запиши правила чистки обуви по порядку</vt:lpstr>
      <vt:lpstr>Ответить на вопросы: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Обувь, уход за обувью</dc:title>
  <dc:creator>Admin</dc:creator>
  <cp:lastModifiedBy>Наталья Шахова</cp:lastModifiedBy>
  <cp:revision>22</cp:revision>
  <dcterms:created xsi:type="dcterms:W3CDTF">2013-11-13T20:29:40Z</dcterms:created>
  <dcterms:modified xsi:type="dcterms:W3CDTF">2022-11-14T15:39:02Z</dcterms:modified>
</cp:coreProperties>
</file>