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56" r:id="rId3"/>
    <p:sldId id="258" r:id="rId4"/>
    <p:sldId id="267" r:id="rId5"/>
    <p:sldId id="262" r:id="rId6"/>
    <p:sldId id="274" r:id="rId7"/>
    <p:sldId id="261" r:id="rId8"/>
    <p:sldId id="273" r:id="rId9"/>
    <p:sldId id="268" r:id="rId10"/>
    <p:sldId id="276" r:id="rId11"/>
    <p:sldId id="269" r:id="rId12"/>
    <p:sldId id="275" r:id="rId13"/>
    <p:sldId id="271" r:id="rId14"/>
    <p:sldId id="270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  <a:srgbClr val="00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37" d="100"/>
          <a:sy n="37" d="100"/>
        </p:scale>
        <p:origin x="-7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E06F4-A76D-41BB-BF4F-FD79A5FACB3B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1D3C2-8A26-4E98-9C4F-F49C970DF5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361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F6E62-75C9-456E-B793-071DCA55245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8019-0222-4846-8A0C-B24A5931D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iranimashek.com/photo/23-2-0-0-2" TargetMode="External"/><Relationship Id="rId2" Type="http://schemas.openxmlformats.org/officeDocument/2006/relationships/hyperlink" Target="http://images.yandex.ru/yandsearch?ed=1&amp;tex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X:\&#1084;&#1072;&#1084;&#1072;\&#1076;&#1077;&#1090;&#1089;&#1082;&#1080;&#1077;%20&#1087;&#1077;&#1089;&#1085;&#1080;\&#1073;&#1072;&#1088;&#1073;&#1072;&#1088;&#1080;&#1082;&#1080;\&#1041;&#1072;&#1088;&#1073;&#1072;&#1088;&#1080;&#1082;&#1080;_-_&#1044;&#1088;&#1091;&#1078;&#1073;&#1072;_&#1101;&#1090;&#1086;_&#1085;&#1077;_&#1088;&#1072;&#1073;&#1086;&#1090;&#1072;_(mp3ostrov.com)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18908">
            <a:off x="1119934" y="3395659"/>
            <a:ext cx="2735262" cy="1296987"/>
          </a:xfrm>
          <a:prstGeom prst="rect">
            <a:avLst/>
          </a:prstGeom>
          <a:noFill/>
        </p:spPr>
      </p:pic>
      <p:pic>
        <p:nvPicPr>
          <p:cNvPr id="3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40060" flipH="1">
            <a:off x="5399434" y="3388504"/>
            <a:ext cx="2979911" cy="129698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4414" y="357166"/>
            <a:ext cx="6929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Monotype Corsiva" pitchFamily="66" charset="0"/>
                <a:cs typeface="Arial"/>
              </a:rPr>
              <a:t>Электронная физкультминутка</a:t>
            </a:r>
          </a:p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Monotype Corsiva" pitchFamily="66" charset="0"/>
                <a:cs typeface="Arial"/>
              </a:rPr>
              <a:t>для глаз</a:t>
            </a:r>
            <a:endParaRPr lang="ru-RU" sz="6000" b="1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latin typeface="Monotype Corsiva" pitchFamily="66" charset="0"/>
              <a:cs typeface="Arial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X:\мама\Мои рисунки\глаза\e606b793004ca082c05d3e8d84ef532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071678"/>
            <a:ext cx="3500462" cy="157520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214546" y="1071546"/>
            <a:ext cx="4429156" cy="4000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мама\Мои рисунки\глаза\003.gif"/>
          <p:cNvPicPr>
            <a:picLocks noChangeAspect="1" noChangeArrowheads="1" noCrop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 flipH="1">
            <a:off x="2991992" y="1428737"/>
            <a:ext cx="3223081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мама\Мои рисунки\глаза\d4af2b78ce764594e412c483ee0ae97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428736"/>
            <a:ext cx="3071834" cy="307183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785786" y="214290"/>
            <a:ext cx="7429552" cy="6215106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мама\Мои рисунки\глаза\161_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785926"/>
            <a:ext cx="3063258" cy="1595447"/>
          </a:xfrm>
          <a:prstGeom prst="roundRect">
            <a:avLst/>
          </a:prstGeom>
          <a:noFill/>
        </p:spPr>
      </p:pic>
      <p:pic>
        <p:nvPicPr>
          <p:cNvPr id="3" name="Picture 2" descr="C:\мама\Мои рисунки\глаза\161_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357290" y="1643050"/>
            <a:ext cx="2857520" cy="1679418"/>
          </a:xfrm>
          <a:prstGeom prst="roundRect">
            <a:avLst/>
          </a:prstGeom>
          <a:noFill/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магнитный диск 2"/>
          <p:cNvSpPr/>
          <p:nvPr/>
        </p:nvSpPr>
        <p:spPr>
          <a:xfrm>
            <a:off x="1214414" y="4929198"/>
            <a:ext cx="1928826" cy="1428736"/>
          </a:xfrm>
          <a:prstGeom prst="flowChartMagneticDisk">
            <a:avLst/>
          </a:prstGeom>
          <a:solidFill>
            <a:srgbClr val="CC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X:\мама\Мои рисунки\люди и профессии анимации\1venu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7" y="3040512"/>
            <a:ext cx="2928958" cy="2817379"/>
          </a:xfrm>
          <a:prstGeom prst="rect">
            <a:avLst/>
          </a:prstGeom>
          <a:noFill/>
        </p:spPr>
      </p:pic>
      <p:sp>
        <p:nvSpPr>
          <p:cNvPr id="5" name="Выноска-облако 4"/>
          <p:cNvSpPr/>
          <p:nvPr/>
        </p:nvSpPr>
        <p:spPr>
          <a:xfrm>
            <a:off x="3857620" y="714356"/>
            <a:ext cx="4929222" cy="3214710"/>
          </a:xfrm>
          <a:prstGeom prst="cloudCallout">
            <a:avLst>
              <a:gd name="adj1" fmla="val -59097"/>
              <a:gd name="adj2" fmla="val 35519"/>
            </a:avLst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0000FF"/>
                </a:solidFill>
                <a:latin typeface="Monotype Corsiva" pitchFamily="66" charset="0"/>
              </a:rPr>
              <a:t>Берегите зрение!</a:t>
            </a:r>
            <a:endParaRPr lang="ru-RU" sz="6600" b="1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4714884"/>
            <a:ext cx="60722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FF"/>
                </a:solidFill>
              </a:rPr>
              <a:t>Автор работы:</a:t>
            </a:r>
          </a:p>
          <a:p>
            <a:pPr algn="ctr"/>
            <a:r>
              <a:rPr lang="ru-RU" sz="2400" b="1" i="1" dirty="0" smtClean="0">
                <a:solidFill>
                  <a:srgbClr val="0000FF"/>
                </a:solidFill>
              </a:rPr>
              <a:t>Конева </a:t>
            </a:r>
            <a:r>
              <a:rPr lang="ru-RU" sz="2400" b="1" i="1" dirty="0" smtClean="0">
                <a:solidFill>
                  <a:srgbClr val="0000FF"/>
                </a:solidFill>
              </a:rPr>
              <a:t>Наталья Анатольевна , </a:t>
            </a:r>
            <a:r>
              <a:rPr lang="ru-RU" sz="2400" b="1" i="1" dirty="0" smtClean="0">
                <a:solidFill>
                  <a:srgbClr val="0000FF"/>
                </a:solidFill>
              </a:rPr>
              <a:t>учитель начальных классов</a:t>
            </a:r>
          </a:p>
          <a:p>
            <a:pPr algn="ctr"/>
            <a:r>
              <a:rPr lang="ru-RU" sz="2400" b="1" i="1" dirty="0" smtClean="0">
                <a:solidFill>
                  <a:srgbClr val="0000FF"/>
                </a:solidFill>
              </a:rPr>
              <a:t>МБОУ  СОШ  № </a:t>
            </a:r>
            <a:r>
              <a:rPr lang="ru-RU" sz="2400" b="1" i="1" dirty="0">
                <a:solidFill>
                  <a:srgbClr val="0000FF"/>
                </a:solidFill>
              </a:rPr>
              <a:t>9</a:t>
            </a:r>
            <a:r>
              <a:rPr lang="ru-RU" sz="2400" b="1" i="1" dirty="0" smtClean="0">
                <a:solidFill>
                  <a:srgbClr val="0000FF"/>
                </a:solidFill>
              </a:rPr>
              <a:t> ,г. Абакана.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857232"/>
            <a:ext cx="70723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</a:rPr>
              <a:t>Источники: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+mj-lt"/>
              </a:rPr>
              <a:t>- </a:t>
            </a:r>
            <a:r>
              <a:rPr lang="ru-RU" sz="2400" b="1" u="sng" dirty="0" smtClean="0">
                <a:solidFill>
                  <a:srgbClr val="0000FF"/>
                </a:solidFill>
                <a:latin typeface="+mj-lt"/>
              </a:rPr>
              <a:t>http://gifzona.ru/vopr.htm,</a:t>
            </a:r>
          </a:p>
          <a:p>
            <a:r>
              <a:rPr lang="ru-RU" sz="2400" b="1" u="sng" dirty="0" smtClean="0">
                <a:solidFill>
                  <a:srgbClr val="0000FF"/>
                </a:solidFill>
                <a:latin typeface="+mj-lt"/>
              </a:rPr>
              <a:t>- http://images.google.ru/imghp?hl=ru&amp;tab=wi</a:t>
            </a:r>
            <a:r>
              <a:rPr lang="ru-RU" sz="2400" b="1" dirty="0" smtClean="0">
                <a:solidFill>
                  <a:srgbClr val="0000FF"/>
                </a:solidFill>
                <a:latin typeface="+mj-lt"/>
              </a:rPr>
              <a:t>;</a:t>
            </a:r>
          </a:p>
          <a:p>
            <a:r>
              <a:rPr lang="ru-RU" sz="2400" b="1" dirty="0" smtClean="0">
                <a:solidFill>
                  <a:srgbClr val="0000FF"/>
                </a:solidFill>
                <a:latin typeface="+mj-lt"/>
              </a:rPr>
              <a:t>- 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  <a:hlinkClick r:id="rId2"/>
              </a:rPr>
              <a:t>http://images.yandex.ru/yandsearch?ed=1&amp;text</a:t>
            </a:r>
            <a:endParaRPr lang="ru-RU" sz="2400" b="1" dirty="0" smtClean="0">
              <a:solidFill>
                <a:srgbClr val="0000FF"/>
              </a:solidFill>
              <a:latin typeface="+mj-lt"/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00FF"/>
                </a:solidFill>
                <a:latin typeface="+mj-lt"/>
                <a:hlinkClick r:id="rId3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  <a:hlinkClick r:id="rId3"/>
              </a:rPr>
              <a:t>http://miranimashek.com/photo/23-2-0-0-2</a:t>
            </a:r>
            <a:endParaRPr lang="ru-RU" sz="2400" dirty="0" smtClean="0">
              <a:solidFill>
                <a:srgbClr val="0033CC"/>
              </a:solidFill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00FF"/>
                </a:solidFill>
              </a:rPr>
              <a:t>В.Ф. Феоктистова, Л.В. Плиева, «К здоровью через</a:t>
            </a:r>
          </a:p>
          <a:p>
            <a:r>
              <a:rPr lang="ru-RU" sz="2400" b="1" dirty="0" smtClean="0">
                <a:solidFill>
                  <a:srgbClr val="0000FF"/>
                </a:solidFill>
              </a:rPr>
              <a:t> движение» Волгоград, издательство «Учитель,</a:t>
            </a:r>
          </a:p>
          <a:p>
            <a:r>
              <a:rPr lang="ru-RU" sz="2400" b="1" dirty="0" smtClean="0">
                <a:solidFill>
                  <a:srgbClr val="0000FF"/>
                </a:solidFill>
              </a:rPr>
              <a:t> 2010 г.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5000">
              <a:srgbClr val="CCCCFF">
                <a:alpha val="0"/>
              </a:srgb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8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642910" y="642918"/>
            <a:ext cx="8143932" cy="4857784"/>
          </a:xfrm>
          <a:prstGeom prst="bentConnector3">
            <a:avLst>
              <a:gd name="adj1" fmla="val 50000"/>
            </a:avLst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785786" y="21429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786314" y="57148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57752" y="521495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Барбарики_-_Дружба_это_не_работа_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72528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44983 -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0781 0.6590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39948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500"/>
                            </p:stCondLst>
                            <p:childTnLst>
                              <p:par>
                                <p:cTn id="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4">
                <p:cTn id="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571472" y="357166"/>
            <a:ext cx="928694" cy="928694"/>
          </a:xfrm>
          <a:prstGeom prst="su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14282 C -0.00694 0.03634 0.079 -0.05024 0.18473 -0.05024 L 0.62796 -0.05024 C 0.73369 -0.05024 0.81997 0.03634 0.81997 0.14282 L 0.81997 0.58287 C 0.81997 0.68981 0.73369 0.78009 0.62796 0.78009 L 0.18473 0.78009 C 0.079 0.78009 -0.00694 0.68981 -0.00694 0.58287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3" presetClass="path" presetSubtype="0" accel="50000" decel="5000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4445 L 0.77361 0.036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837 0.03379 L 0.79636 0.737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35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636 0.73726 L -0.01475 0.737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64" presetClass="path" presetSubtype="0" accel="50000" decel="5000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7382 L -0.01476 0.0444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53" presetClass="entr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1" presetClass="exit" presetSubtype="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53" presetClass="entr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59" presetClass="path" presetSubtype="0" accel="50000" decel="5000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7569 C -0.00694 0.21203 0.07917 0.08634 0.18421 0.08634 C 0.29254 0.08634 0.37882 0.21203 0.37882 0.37569 C 0.37882 0.53958 0.46494 0.66551 0.57344 0.66551 C 0.67848 0.66551 0.76476 0.53958 0.76476 0.37569 " pathEditMode="relative" rAng="0" ptsTypes="fffff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39" presetClass="path" presetSubtype="0" accel="50000" decel="5000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5416 C -0.00694 0.46365 0.07917 0.54838 0.18421 0.54838 C 0.29237 0.54838 0.379 0.46365 0.379 0.35416 C 0.379 0.24398 0.46511 0.15972 0.57327 0.15972 C 0.6783 0.15972 0.76494 0.24398 0.76494 0.35416 " pathEditMode="relative" rAng="0" ptsTypes="fffff">
                                      <p:cBhvr>
                                        <p:cTn id="1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5" presetID="53" presetClass="entr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53" presetClass="entr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7" presetID="53" presetClass="entr" presetSubtype="0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6" presetClass="exit" presetSubtype="16" fill="hold" grpId="28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2" grpId="18" animBg="1"/>
      <p:bldP spid="2" grpId="19" animBg="1"/>
      <p:bldP spid="2" grpId="20" animBg="1"/>
      <p:bldP spid="2" grpId="21" animBg="1"/>
      <p:bldP spid="2" grpId="22" animBg="1"/>
      <p:bldP spid="2" grpId="23" animBg="1"/>
      <p:bldP spid="2" grpId="24" animBg="1"/>
      <p:bldP spid="2" grpId="25" animBg="1"/>
      <p:bldP spid="2" grpId="26" animBg="1"/>
      <p:bldP spid="2" grpId="27" animBg="1"/>
      <p:bldP spid="2" grpId="2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лыбающееся лицо 5"/>
          <p:cNvSpPr/>
          <p:nvPr/>
        </p:nvSpPr>
        <p:spPr>
          <a:xfrm>
            <a:off x="1142976" y="785794"/>
            <a:ext cx="6643734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14488"/>
            <a:ext cx="2214578" cy="1771662"/>
          </a:xfrm>
          <a:prstGeom prst="rect">
            <a:avLst/>
          </a:prstGeom>
          <a:noFill/>
        </p:spPr>
      </p:pic>
      <p:pic>
        <p:nvPicPr>
          <p:cNvPr id="4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071670" y="1785926"/>
            <a:ext cx="2343166" cy="170199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719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719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59338" y="3068638"/>
            <a:ext cx="1008062" cy="936625"/>
            <a:chOff x="340" y="1253"/>
            <a:chExt cx="635" cy="590"/>
          </a:xfrm>
        </p:grpSpPr>
        <p:sp>
          <p:nvSpPr>
            <p:cNvPr id="719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50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719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719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718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718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718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718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718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5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8000"/>
                            </p:stCondLst>
                            <p:childTnLst>
                              <p:par>
                                <p:cTn id="1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50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000"/>
                            </p:stCondLst>
                            <p:childTnLst>
                              <p:par>
                                <p:cTn id="1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9500"/>
                            </p:stCondLst>
                            <p:childTnLst>
                              <p:par>
                                <p:cTn id="173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7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76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7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79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мама\Мои рисунки\глаза\b965721ec858c8ebedc42aed1a86720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142984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051050" y="692150"/>
            <a:ext cx="4824413" cy="4752975"/>
          </a:xfrm>
          <a:prstGeom prst="ellips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7000892" y="2214554"/>
            <a:ext cx="431800" cy="431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79 C -0.1625 -0.25179 -0.04722 -0.09896 -0.04722 0.08902 C -0.04722 0.277 -0.1625 0.43006 -0.30347 0.43006 C -0.44462 0.43006 -0.55903 0.277 -0.55903 0.08902 C -0.55903 -0.09896 -0.44462 -0.25179 -0.30347 -0.25179 Z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79 C -0.16268 -0.25179 -0.04757 -0.09896 -0.04757 0.08902 C -0.04757 0.277 -0.16268 0.43006 -0.30348 0.43006 C -0.44479 0.43006 -0.55938 0.277 -0.55938 0.08902 C -0.55938 -0.09896 -0.44479 -0.25179 -0.30348 -0.25179 Z " pathEditMode="relative" rAng="0" ptsTypes="fffff">
                                      <p:cBhvr>
                                        <p:cTn id="9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34 0.09305 L -0.57275 0.093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5833 -0.25185 -0.03941 -0.10139 -0.03941 0.08403 C -0.03941 0.26921 -0.15833 0.42014 -0.30347 0.42014 C -0.44844 0.42014 -0.56649 0.26921 -0.56649 0.08403 C -0.56649 -0.10139 -0.44844 -0.25185 -0.30347 -0.25185 Z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7 -0.25185 C -0.16545 -0.25185 -0.05226 -0.09676 -0.05226 0.09421 C -0.05226 0.28518 -0.16545 0.4412 -0.30347 0.4412 C -0.44167 0.4412 -0.554 0.28518 -0.554 0.09421 C -0.554 -0.09676 -0.44167 -0.25185 -0.30347 -0.25185 Z " pathEditMode="relative" rAng="0" ptsTypes="fffff">
                                      <p:cBhvr>
                                        <p:cTn id="18" dur="2000" spd="-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348 -0.25185 C -0.16285 -0.25185 -0.04809 -0.09931 -0.04809 0.08842 C -0.04809 0.27592 -0.16285 0.42893 -0.30348 0.42893 C -0.44393 0.42893 -0.55816 0.27592 -0.55816 0.08842 C -0.55816 -0.09931 -0.44393 -0.25185 -0.30348 -0.25185 Z " pathEditMode="relative" rAng="0" ptsTypes="fffff">
                                      <p:cBhvr>
                                        <p:cTn id="21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7" grpId="1" animBg="1"/>
      <p:bldP spid="16387" grpId="2" animBg="1"/>
      <p:bldP spid="16387" grpId="3" animBg="1"/>
      <p:bldP spid="16387" grpId="4" animBg="1"/>
      <p:bldP spid="16387" grpId="5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лыбающееся лицо 3"/>
          <p:cNvSpPr/>
          <p:nvPr/>
        </p:nvSpPr>
        <p:spPr>
          <a:xfrm>
            <a:off x="1142976" y="785794"/>
            <a:ext cx="6429420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X:\мама\Мои рисунки\глаза\565816535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357686" y="2143116"/>
            <a:ext cx="2571768" cy="1214446"/>
          </a:xfrm>
          <a:prstGeom prst="rect">
            <a:avLst/>
          </a:prstGeom>
          <a:noFill/>
        </p:spPr>
      </p:pic>
      <p:pic>
        <p:nvPicPr>
          <p:cNvPr id="7" name="Picture 3" descr="X:\мама\Мои рисунки\глаза\565816535.j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16"/>
            <a:ext cx="2571768" cy="121444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71736" y="1142984"/>
            <a:ext cx="4429156" cy="4000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мама\Мои рисунки\глаза\003.gif"/>
          <p:cNvPicPr>
            <a:picLocks noChangeAspect="1" noChangeArrowheads="1" noCrop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3000364" y="1571613"/>
            <a:ext cx="2857520" cy="22860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71</Words>
  <Application>Microsoft Office PowerPoint</Application>
  <PresentationFormat>Экран (4:3)</PresentationFormat>
  <Paragraphs>14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санек</dc:creator>
  <cp:lastModifiedBy>User</cp:lastModifiedBy>
  <cp:revision>37</cp:revision>
  <dcterms:created xsi:type="dcterms:W3CDTF">2010-01-03T19:42:32Z</dcterms:created>
  <dcterms:modified xsi:type="dcterms:W3CDTF">2015-01-12T08:38:12Z</dcterms:modified>
</cp:coreProperties>
</file>