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1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1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2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2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9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1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EB74-F39C-4DC8-9B1C-8EF9ACC1D1A2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9A5C-549E-40ED-B579-6BCEF157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Кафе с сюрпризом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Ученица 9Б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Лотова</a:t>
            </a:r>
            <a:r>
              <a:rPr lang="ru-RU" dirty="0" smtClean="0">
                <a:solidFill>
                  <a:schemeClr val="tx1"/>
                </a:solidFill>
              </a:rPr>
              <a:t> Эвелина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8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88" y="408112"/>
            <a:ext cx="8633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Содержание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/>
              <a:t>Цель, задачи</a:t>
            </a:r>
          </a:p>
          <a:p>
            <a:r>
              <a:rPr lang="ru-RU" sz="2800" dirty="0" smtClean="0"/>
              <a:t>Введение</a:t>
            </a:r>
          </a:p>
          <a:p>
            <a:r>
              <a:rPr lang="ru-RU" sz="2800" dirty="0" smtClean="0"/>
              <a:t>Бизнес-план</a:t>
            </a:r>
          </a:p>
          <a:p>
            <a:r>
              <a:rPr lang="ru-RU" sz="2800" dirty="0" smtClean="0"/>
              <a:t>Правила в кафе</a:t>
            </a:r>
          </a:p>
          <a:p>
            <a:r>
              <a:rPr lang="ru-RU" sz="2800" dirty="0" smtClean="0"/>
              <a:t>Меню</a:t>
            </a:r>
          </a:p>
          <a:p>
            <a:r>
              <a:rPr lang="ru-RU" sz="2800" dirty="0" smtClean="0"/>
              <a:t>Затраты</a:t>
            </a:r>
          </a:p>
          <a:p>
            <a:r>
              <a:rPr lang="ru-RU" sz="2800" dirty="0" smtClean="0"/>
              <a:t>Заключение</a:t>
            </a:r>
          </a:p>
          <a:p>
            <a:r>
              <a:rPr lang="ru-RU" sz="2800" dirty="0" smtClean="0"/>
              <a:t>Список литературы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8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8569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Цель, задачи</a:t>
            </a:r>
          </a:p>
          <a:p>
            <a:endParaRPr lang="ru-RU" sz="2400" dirty="0" smtClean="0"/>
          </a:p>
          <a:p>
            <a:r>
              <a:rPr lang="ru-RU" sz="2400" dirty="0" smtClean="0"/>
              <a:t>Цель: разработать идею о тематическом кафе “кафе с сюрпризом”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1.Найти информацию</a:t>
            </a:r>
          </a:p>
          <a:p>
            <a:r>
              <a:rPr lang="ru-RU" sz="2400" dirty="0" smtClean="0"/>
              <a:t>2.Исследовать подобранный материал и изучить его</a:t>
            </a:r>
          </a:p>
          <a:p>
            <a:r>
              <a:rPr lang="ru-RU" sz="2400" dirty="0" smtClean="0"/>
              <a:t>3.Разработать идею о тематическом кафе</a:t>
            </a:r>
          </a:p>
          <a:p>
            <a:r>
              <a:rPr lang="ru-RU" sz="2400" dirty="0" smtClean="0"/>
              <a:t>4.Проанализировать выполненную работу и создать проект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9503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60648"/>
            <a:ext cx="8712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Бизнес-план кафе:</a:t>
            </a:r>
          </a:p>
          <a:p>
            <a:r>
              <a:rPr lang="ru-RU" sz="2000" dirty="0" smtClean="0"/>
              <a:t>1.Концепция. Оформление зала будет в азиатском стиле. Стены будут пастельных тонов, на них будут висеть традиционные картины. Так как это “кафе с сюрпризом”, то также нужно заранее продумать все сюрпризы, и в каких случаях посетители кафе их получают. </a:t>
            </a:r>
          </a:p>
          <a:p>
            <a:pPr algn="just"/>
            <a:r>
              <a:rPr lang="ru-RU" sz="2000" dirty="0" smtClean="0"/>
              <a:t>2.Локация. Минимальная площадь помещения для открытия маленького кафе – 70 кв. м. Этого достаточно, чтобы разместить там следующие объекты: зал для посетителей (включая место для кассира) склад для хранения продуктов; моечная производственный цех (с овощной, мясной, холодный и горячей зонами) административные помещения для персонала; санузел Сан </a:t>
            </a:r>
            <a:r>
              <a:rPr lang="ru-RU" sz="2000" dirty="0" err="1" smtClean="0"/>
              <a:t>ПиН</a:t>
            </a:r>
            <a:r>
              <a:rPr lang="ru-RU" sz="2000" dirty="0" smtClean="0"/>
              <a:t> определяет ряд требований ко всем типам заведений общепита, включая кафе. Вот основные: складские помещения не должны быть в непосредственной близости от зала для посетителей сотрудники производственного цеха не должны часто контактировать с административным персоналом, сотрудниками моечной нельзя, чтобы склады и цеха были проходными нельзя, чтобы в складские помещения и цеха можно было входить напрямую с улицы в помещении должны быть эвакуационные выходы, соответствующие нормам пожарной безопасности.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383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3.Целевая аудитория. Кафе будет позиционировать себя как семейное, и в него могут приходить люди разных возрастов, однако наиболее интересным оно будет для молодых людей в возрасте от 16 до 35 лет, увлеченным азиатской кухней и культурой.</a:t>
            </a:r>
          </a:p>
          <a:p>
            <a:pPr algn="just"/>
            <a:r>
              <a:rPr lang="ru-RU" sz="2000" dirty="0" smtClean="0"/>
              <a:t>4.Наличие конкурентов. По данным различных исследований, количество кафе на душу населения в России в десятки раз ниже, чем в Европе или США. Даже с учетом того, что покупательная способность россиян пока ниже, чем в развитых странах Запада – сегмент абсолютно не заполнен и конкуренция в нем невелика. Также, в России есть нехарактерная для западных стран особенность рынка общепита – уровень сервиса в разных точках (даже если они в рамках сети под единым брендом), а также качество еды и напитков может значительно различаться. Почти всегда можно подвинуть конкурентов, просто наняв вежливый персонал и хороших поваров.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968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3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Правила в кафе:</a:t>
            </a:r>
          </a:p>
          <a:p>
            <a:pPr algn="just"/>
            <a:r>
              <a:rPr lang="ru-RU" sz="2400" dirty="0" smtClean="0"/>
              <a:t>1. Нужно заботиться о людях, но как именно посетители решают сами.</a:t>
            </a:r>
          </a:p>
          <a:p>
            <a:pPr algn="just"/>
            <a:r>
              <a:rPr lang="ru-RU" sz="2400" dirty="0" smtClean="0"/>
              <a:t>2. Если приходит компания друзей, нужно заказывать все в один счет.</a:t>
            </a:r>
          </a:p>
          <a:p>
            <a:pPr algn="just"/>
            <a:r>
              <a:rPr lang="ru-RU" sz="2400" dirty="0" smtClean="0"/>
              <a:t>3. Иногда блюдо может не понравиться по разным причинам, но его нельзя вернуть, зато возможно отдать другому гостю.</a:t>
            </a:r>
          </a:p>
          <a:p>
            <a:pPr algn="just"/>
            <a:r>
              <a:rPr lang="ru-RU" sz="2400" dirty="0" smtClean="0"/>
              <a:t>4. Старайтесь получать удовольствие от своего заказа, даже если блюдо пришлось не по душе (а также не понравившееся блюдо можно с заботой и вниманием просто отдать другому гостю).</a:t>
            </a:r>
          </a:p>
          <a:p>
            <a:pPr algn="just"/>
            <a:r>
              <a:rPr lang="ru-RU" sz="2400" dirty="0" smtClean="0"/>
              <a:t>5. Не забудьте сказать спасибо за заказ, сделанный для вас предыдущим посетителем.</a:t>
            </a:r>
          </a:p>
        </p:txBody>
      </p:sp>
    </p:spTree>
    <p:extLst>
      <p:ext uri="{BB962C8B-B14F-4D97-AF65-F5344CB8AC3E}">
        <p14:creationId xmlns:p14="http://schemas.microsoft.com/office/powerpoint/2010/main" val="221635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Суть сюрприза:</a:t>
            </a:r>
          </a:p>
          <a:p>
            <a:r>
              <a:rPr lang="ru-RU" sz="2400" dirty="0"/>
              <a:t>В кафе, возле продуктовой стойки, стоит лототрон. В нём находятся шарики, номеру каждого шарика соответствует номер блюда. Клиент может переиграть, если ему не понравилось блюдо, но только 1 раз. Ежедневно проходят скидки на разные блюда, по именам или, например, каждому 10 клиенту бесплатный напиток. Также раз в неделю проходят акции “два по цене одного/три по цене двух”.</a:t>
            </a:r>
          </a:p>
        </p:txBody>
      </p:sp>
    </p:spTree>
    <p:extLst>
      <p:ext uri="{BB962C8B-B14F-4D97-AF65-F5344CB8AC3E}">
        <p14:creationId xmlns:p14="http://schemas.microsoft.com/office/powerpoint/2010/main" val="232716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566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Кафе с сюрпризом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 с сюрпризом</dc:title>
  <dc:creator>User</dc:creator>
  <cp:lastModifiedBy>Windows User</cp:lastModifiedBy>
  <cp:revision>12</cp:revision>
  <dcterms:created xsi:type="dcterms:W3CDTF">2022-10-25T13:13:19Z</dcterms:created>
  <dcterms:modified xsi:type="dcterms:W3CDTF">2022-12-13T07:28:34Z</dcterms:modified>
</cp:coreProperties>
</file>