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FE37-BD9B-4A5C-977C-4DC6C018F800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B70E-DACB-479A-A2AA-FBD23E33F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1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FFE37-BD9B-4A5C-977C-4DC6C018F800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7B70E-DACB-479A-A2AA-FBD23E33F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4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Социальный опрос  от 14 до 22 лет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8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Почему не приобретают карту?</a:t>
            </a:r>
            <a:endParaRPr lang="ru-RU" b="1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5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Социальный опрос старше 22 лет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8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На их взгляд, приносит ли пользу данный проект? Какой именно?</a:t>
            </a:r>
            <a:endParaRPr lang="ru-RU" b="1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8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 Black" panose="020B0A04020102020204" pitchFamily="34" charset="0"/>
              </a:rPr>
              <a:t>Мы посетили: </a:t>
            </a:r>
            <a:br>
              <a:rPr lang="ru-RU" smtClean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6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48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6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1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6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3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 Black" panose="020B0A04020102020204" pitchFamily="34" charset="0"/>
              </a:rPr>
              <a:t>История Пушкинской карты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1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Arial Black" panose="020B0A04020102020204" pitchFamily="34" charset="0"/>
              </a:rPr>
              <a:t>Почему это важно?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2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 Black" panose="020B0A04020102020204" pitchFamily="34" charset="0"/>
              </a:rPr>
              <a:t>Кому доступна карта?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4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Как получить Пушкинскую карту?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5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Как пользоваться?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8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 Black" panose="020B0A04020102020204" pitchFamily="34" charset="0"/>
              </a:rPr>
              <a:t>Важно знать:</a:t>
            </a:r>
            <a:br>
              <a:rPr lang="ru-RU" smtClean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4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Широкоэкранный</PresentationFormat>
  <Paragraphs>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Тема Office</vt:lpstr>
      <vt:lpstr>  </vt:lpstr>
      <vt:lpstr>Презентация PowerPoint</vt:lpstr>
      <vt:lpstr>Презентация PowerPoint</vt:lpstr>
      <vt:lpstr>История Пушкинской карты</vt:lpstr>
      <vt:lpstr>Почему это важно?</vt:lpstr>
      <vt:lpstr>Кому доступна карта?</vt:lpstr>
      <vt:lpstr>Как получить Пушкинскую карту?</vt:lpstr>
      <vt:lpstr>Как пользоваться?</vt:lpstr>
      <vt:lpstr>Важно знать: </vt:lpstr>
      <vt:lpstr>Социальный опрос  от 14 до 22 лет</vt:lpstr>
      <vt:lpstr>Почему не приобретают карту?</vt:lpstr>
      <vt:lpstr>Социальный опрос старше 22 лет</vt:lpstr>
      <vt:lpstr>На их взгляд, приносит ли пользу данный проект? Какой именно?</vt:lpstr>
      <vt:lpstr>Мы посетили: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elena</dc:creator>
  <cp:lastModifiedBy>elena</cp:lastModifiedBy>
  <cp:revision>1</cp:revision>
  <dcterms:created xsi:type="dcterms:W3CDTF">2022-12-10T18:09:44Z</dcterms:created>
  <dcterms:modified xsi:type="dcterms:W3CDTF">2022-12-10T18:09:44Z</dcterms:modified>
</cp:coreProperties>
</file>