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5E49-2A32-4EBB-AAB5-A7C2EFFB01E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F5FD-7EF1-4048-A385-0207487A1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5E49-2A32-4EBB-AAB5-A7C2EFFB01E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F5FD-7EF1-4048-A385-0207487A1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5E49-2A32-4EBB-AAB5-A7C2EFFB01E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F5FD-7EF1-4048-A385-0207487A1B0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5E49-2A32-4EBB-AAB5-A7C2EFFB01E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F5FD-7EF1-4048-A385-0207487A1B0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5E49-2A32-4EBB-AAB5-A7C2EFFB01E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F5FD-7EF1-4048-A385-0207487A1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5E49-2A32-4EBB-AAB5-A7C2EFFB01E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F5FD-7EF1-4048-A385-0207487A1B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5E49-2A32-4EBB-AAB5-A7C2EFFB01E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F5FD-7EF1-4048-A385-0207487A1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5E49-2A32-4EBB-AAB5-A7C2EFFB01E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F5FD-7EF1-4048-A385-0207487A1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5E49-2A32-4EBB-AAB5-A7C2EFFB01E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F5FD-7EF1-4048-A385-0207487A1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5E49-2A32-4EBB-AAB5-A7C2EFFB01E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F5FD-7EF1-4048-A385-0207487A1B0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5E49-2A32-4EBB-AAB5-A7C2EFFB01E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F5FD-7EF1-4048-A385-0207487A1B0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AD85E49-2A32-4EBB-AAB5-A7C2EFFB01E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52F5FD-7EF1-4048-A385-0207487A1B0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sport-wiki.org/vidy-sporta/hokkej-s-shajboj/" TargetMode="External"/><Relationship Id="rId2" Type="http://schemas.openxmlformats.org/officeDocument/2006/relationships/hyperlink" Target="https://zen.yandex.ru/media/id/5c48544da70d1c00aecda829/istoriia-vozniknoveniia-hokkeia-5d271e400aca0500ac711d5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znaika.com/notes/277-kompleks" TargetMode="External"/><Relationship Id="rId5" Type="http://schemas.openxmlformats.org/officeDocument/2006/relationships/hyperlink" Target="https://chudesalegko.ru/xokkej-polza-dlya-zdorovya-i-protivopokazaniya/" TargetMode="External"/><Relationship Id="rId4" Type="http://schemas.openxmlformats.org/officeDocument/2006/relationships/hyperlink" Target="https://ru.wikipedia.org/wiki/&#1061;&#1072;&#1088;&#1083;&#1072;&#1084;&#1086;&#1074;,_&#1042;&#1072;&#1083;&#1077;&#1088;&#1080;&#1081;_&#1041;&#1086;&#1088;&#1080;&#1089;&#1086;&#1074;&#1080;&#1095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632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р. п. Линево»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Искитимского района Новосибирской области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тему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«Хоккей как здоровый образ жизни»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3881" y="445246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Учащаяся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«Б» класса,</a:t>
            </a:r>
          </a:p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Лиханова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Анастасия.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Василицина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Елена Григорьевна.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Изобразительного искусства.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5949280"/>
            <a:ext cx="7200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0620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Многие дети в современном обществе не занимаются спортом, ведут нездоровый образ жизни.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Хоккей – интересный и популярный вид спорта.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Найти интересную информацию о хоккее и рассказать.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Приобщение сверстников к здоровому образу жизни.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Поиск информации в источниках.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Анализ найденной информации.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Провести опрос среди молодежи.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хоккей интересный и популярный вид спорта.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9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Официальным местом возникновения современного хоккея принято считать Монреаль (Канада). Первая профессиональная хоккейная команда была создана в Канаде в 1904 году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3" y="4109591"/>
            <a:ext cx="47525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Одной из главных значимых личностей в хоккее является Валерий Харламов. Валерий Харламов - двукратный олимпийский чемпион (1972, 1976), восьмикратный чемпион мира, 11-кратный чемпион СССР в составе ЦСКА.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869" y="6094749"/>
            <a:ext cx="8579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Хоккей, являясь самым мужественным видом спорта, оказывает на детей  разностороннее влияние. Недаром говорят: «трус не играет в хоккей».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920" y="1038818"/>
            <a:ext cx="4321536" cy="275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9" y="1988840"/>
            <a:ext cx="3830307" cy="353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24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"/>
              </a:rPr>
              <a:t>Хоккей — простой на первый взгляд вид спорта, где одна команда стремится забросить больше другой, чтобы добиться победы. Каждый матч состоит из трёх периодов по 20 минут, а в случае ничейного исхода назначается овертайм и серия буллитов, если в овертайме результативных действий не было. Одновременно на льду могут находиться по пять полевых игроков и вратарь от каждого из соперников.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616624" cy="339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01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81350"/>
              </p:ext>
            </p:extLst>
          </p:nvPr>
        </p:nvGraphicFramePr>
        <p:xfrm>
          <a:off x="467544" y="978683"/>
          <a:ext cx="8538891" cy="1536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3929"/>
                <a:gridCol w="1016686"/>
                <a:gridCol w="101827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ВОПРОСЫ</a:t>
                      </a:r>
                      <a:endParaRPr lang="ru-RU" sz="1200" kern="15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ДА</a:t>
                      </a:r>
                      <a:endParaRPr lang="ru-RU" sz="1200" kern="15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НЕТ</a:t>
                      </a:r>
                      <a:endParaRPr lang="ru-RU" sz="1200" kern="15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</a:tr>
              <a:tr h="268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Любите ли вы спорт?</a:t>
                      </a:r>
                      <a:endParaRPr lang="ru-RU" sz="1200" kern="15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9</a:t>
                      </a:r>
                      <a:endParaRPr lang="ru-RU" sz="1200" kern="15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1</a:t>
                      </a:r>
                      <a:endParaRPr lang="ru-RU" sz="1200" kern="15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</a:tr>
              <a:tr h="268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Делаете ли вы зарядку ежедневно?</a:t>
                      </a:r>
                      <a:endParaRPr lang="ru-RU" sz="1200" kern="15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0</a:t>
                      </a:r>
                      <a:endParaRPr lang="ru-RU" sz="1200" kern="15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10</a:t>
                      </a:r>
                      <a:endParaRPr lang="ru-RU" sz="1200" kern="15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</a:tr>
              <a:tr h="268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Посещаете ли вы спортивные секции на данный момент?</a:t>
                      </a:r>
                      <a:endParaRPr lang="ru-RU" sz="1200" kern="15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6</a:t>
                      </a:r>
                      <a:endParaRPr lang="ru-RU" sz="1200" kern="15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4</a:t>
                      </a:r>
                      <a:endParaRPr lang="ru-RU" sz="1200" kern="15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</a:tr>
              <a:tr h="268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Нравится ли вам хоккей с шайбой?</a:t>
                      </a:r>
                      <a:endParaRPr lang="ru-RU" sz="1200" kern="15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10</a:t>
                      </a:r>
                      <a:endParaRPr lang="ru-RU" sz="1200" kern="15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0</a:t>
                      </a:r>
                      <a:endParaRPr lang="ru-RU" sz="1200" kern="15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</a:tr>
              <a:tr h="268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Хотели бы вы заниматься (занимаетесь) хоккеем?</a:t>
                      </a:r>
                      <a:endParaRPr lang="ru-RU" sz="1200" kern="15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8</a:t>
                      </a:r>
                      <a:endParaRPr lang="ru-RU" sz="1200" kern="15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2</a:t>
                      </a:r>
                      <a:endParaRPr lang="ru-RU" sz="1200" kern="15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300" y="347865"/>
            <a:ext cx="2707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538891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3582" y="2149019"/>
            <a:ext cx="3244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3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 данной работы заключается в том, что собранные материалы могут быть использованы учащимися и учителями для пропаганды здорового образа жизни.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92753" cy="459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69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Спортом заниматься просто необходимо в наше время, а начать можно с зарядок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58924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Памятка с рекомендациями, как составить комплекс упражнений для утренней зарядки 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7" y="1196752"/>
            <a:ext cx="752168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78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053" y="980728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Спорт – это красота, это улыбки и счастье наше и наших близких! Спорт – это жизнь!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начале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исследовательской работы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поставила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проблему – выяснить, каким образом занятия хоккеем влияет на здоровье человека.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ходе изучения специальной литературы, проведения наблюдений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выяснила,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систематические занятия этим видом спорта, при условии соблюдения норм техники безопасности, только положительно влияют на развитие растущего организма.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Таким образом, задачи исследовательской работы решены, поставленная цель достигнута, выдвинутая проблема выяснена.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7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12776"/>
            <a:ext cx="80648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Список использованных источников: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://zen.yandex.ru/media/id/5c48544da70d1c00aecda829/istoriia-vozniknoveniia-hokkeia-5d271e400aca0500ac711d51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/>
              </a:rPr>
              <a:t>http://ru.sport-wiki.org/vidy-sporta/hokkej-s-shajboj/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/>
              </a:rPr>
              <a:t>https://ru.wikipedia.org/wiki/Харламов,_Валерий_Борисович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  <a:hlinkClick r:id="rId5"/>
              </a:rPr>
              <a:t>https://chudesalegko.ru/xokkej-polza-dlya-zdorovya-i-protivopokazaniya/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yznaika.com/notes/277-kompleks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358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</TotalTime>
  <Words>494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2021-03-01T13:58:23Z</dcterms:created>
  <dcterms:modified xsi:type="dcterms:W3CDTF">2022-12-08T13:40:11Z</dcterms:modified>
</cp:coreProperties>
</file>