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</p:sldMasterIdLst>
  <p:sldIdLst>
    <p:sldId id="265" r:id="rId4"/>
    <p:sldId id="257" r:id="rId5"/>
    <p:sldId id="258" r:id="rId6"/>
    <p:sldId id="259" r:id="rId7"/>
    <p:sldId id="261" r:id="rId8"/>
    <p:sldId id="260" r:id="rId9"/>
    <p:sldId id="262" r:id="rId10"/>
    <p:sldId id="263" r:id="rId11"/>
    <p:sldId id="266" r:id="rId12"/>
    <p:sldId id="264" r:id="rId13"/>
    <p:sldId id="268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86352-5F54-4B0A-A765-28A784E4F8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63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DF037-E4E4-4A8F-8651-1DB681F5F99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93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CE533-5D93-4A01-AB95-55A46EEF20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01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4AC7E-46EA-43B0-B233-1BA0C149B2E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726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AB472-E05E-4B46-90BC-589B1683F5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441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F8776-7233-42EE-941A-970A6CEFB7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87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CE086-7A07-4EA7-83A2-BC85C7F3944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15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0AEE8-8F77-4A40-A20A-CD21F2D01EE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13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3EB55-75B5-48F3-A350-BB7F3710B14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642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4E249-0732-44DE-A259-E38C354C339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EC1B9-1B1C-4B04-A5A9-F1E305B593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4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F3B51-735A-4745-BF6F-1D8EBB71557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59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9FAC6-5F2C-4B29-A389-662E2F4AD2F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2832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162C4-8331-4B2A-A217-60D0F82F58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58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Заголовок, текст и клип мультимеди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12009-D26F-4D3E-8661-1D0A6B4EABD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906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56703-F75B-4664-97A3-9C6C72D6784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75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4B32C-685E-4200-A489-83AF65E4ADF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33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86352-5F54-4B0A-A765-28A784E4F8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0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DF037-E4E4-4A8F-8651-1DB681F5F99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0129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CE533-5D93-4A01-AB95-55A46EEF20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2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4AC7E-46EA-43B0-B233-1BA0C149B2E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82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AB472-E05E-4B46-90BC-589B1683F5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50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F8776-7233-42EE-941A-970A6CEFB7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987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CE086-7A07-4EA7-83A2-BC85C7F3944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1558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0AEE8-8F77-4A40-A20A-CD21F2D01EE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6496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3EB55-75B5-48F3-A350-BB7F3710B14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067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4E249-0732-44DE-A259-E38C354C339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33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EC1B9-1B1C-4B04-A5A9-F1E305B593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2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F3B51-735A-4745-BF6F-1D8EBB71557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20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9FAC6-5F2C-4B29-A389-662E2F4AD2F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3995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162C4-8331-4B2A-A217-60D0F82F58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75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Заголовок, текст и клип мультимеди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12009-D26F-4D3E-8661-1D0A6B4EABD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574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56703-F75B-4664-97A3-9C6C72D6784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65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4B32C-685E-4200-A489-83AF65E4ADF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553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F2480C-3E73-4B12-A0ED-5CDEE9B8418D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8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F2480C-3E73-4B12-A0ED-5CDEE9B8418D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11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Леса\Рисунок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649" y="-14760"/>
            <a:ext cx="9158288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2052" name="Содержимое 6"/>
          <p:cNvSpPr>
            <a:spLocks noGrp="1"/>
          </p:cNvSpPr>
          <p:nvPr>
            <p:ph idx="1"/>
          </p:nvPr>
        </p:nvSpPr>
        <p:spPr>
          <a:xfrm>
            <a:off x="251521" y="152400"/>
            <a:ext cx="3457575" cy="2620963"/>
          </a:xfrm>
        </p:spPr>
        <p:txBody>
          <a:bodyPr/>
          <a:lstStyle/>
          <a:p>
            <a:pPr algn="r" eaLnBrk="1" hangingPunct="1">
              <a:buFont typeface="Arial" charset="0"/>
              <a:buNone/>
            </a:pPr>
            <a:endParaRPr lang="ru-RU" sz="1800" b="1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603902" y="2885578"/>
            <a:ext cx="8352928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Среды обитания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054" name="Picture 5" descr="л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92150"/>
            <a:ext cx="1668463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152400"/>
            <a:ext cx="73448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400" dirty="0" smtClean="0">
              <a:solidFill>
                <a:srgbClr val="FFFF00"/>
              </a:solidFill>
            </a:endParaRPr>
          </a:p>
          <a:p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60675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70" y="3495996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95412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91680" y="4797152"/>
            <a:ext cx="5832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Лютов Андрей 8 класс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5215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Леса\Nature_Forest_Early_snow_028463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06" y="692696"/>
            <a:ext cx="9047163" cy="555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27784" y="332656"/>
            <a:ext cx="3565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Характеристики сред обитания</a:t>
            </a:r>
          </a:p>
        </p:txBody>
      </p:sp>
    </p:spTree>
    <p:extLst>
      <p:ext uri="{BB962C8B-B14F-4D97-AF65-F5344CB8AC3E}">
        <p14:creationId xmlns:p14="http://schemas.microsoft.com/office/powerpoint/2010/main" val="185373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099843" cy="190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117" y="224189"/>
            <a:ext cx="2955226" cy="218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0" y="2455545"/>
            <a:ext cx="2977310" cy="204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37894"/>
            <a:ext cx="2862694" cy="214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69" y="5100234"/>
            <a:ext cx="2343928" cy="171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637" y="4884175"/>
            <a:ext cx="3001516" cy="22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92992"/>
            <a:ext cx="2706962" cy="181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7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 новых встреч !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09877"/>
            <a:ext cx="7992887" cy="520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2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93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Фельцман - Караваны ракет-заб1 (демо) - plus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C:\Users\пользователь\Desktop\Леса\Nature_Forest_Early_snow_028463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:\презентации биология\КАРТИНКИ\картинки пр17\ЗЕМНОЙ ШАР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44432" y="1340768"/>
            <a:ext cx="6264736" cy="501317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" name="Фельцман - Караваны ракет-заб1 (демо) - pl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0601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6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4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49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8671616"/>
              </p:ext>
            </p:extLst>
          </p:nvPr>
        </p:nvGraphicFramePr>
        <p:xfrm>
          <a:off x="457200" y="1600200"/>
          <a:ext cx="8229600" cy="3773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188650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8650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пользователь\Desktop\Леса\Nature_Forest_Early_snow_028463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7" descr="крот в земл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6963"/>
            <a:ext cx="3795395" cy="343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 descr="C:\Users\ПК\Desktop\t_515i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731"/>
            <a:ext cx="3672408" cy="371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К\Desktop\m_219i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74" y="3206916"/>
            <a:ext cx="3291496" cy="366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ПК\Desktop\b5g0319i.bmp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38042"/>
            <a:ext cx="2889397" cy="300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9" name="Picture 5" descr="C:\Users\ПК\Desktop\l00075i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154" y="3861048"/>
            <a:ext cx="2856405" cy="299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71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Леса\Nature_Forest_Early_snow_028463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ALIEN24"/>
          <p:cNvPicPr>
            <a:picLocks noChangeAspect="1" noChangeArrowheads="1" noCrop="1"/>
          </p:cNvPicPr>
          <p:nvPr/>
        </p:nvPicPr>
        <p:blipFill>
          <a:blip r:embed="rId3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29" y="34290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58069" y="404664"/>
            <a:ext cx="1926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Физкультминутка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224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Леса\Nature_Forest_Early_snow_028463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41" y="1196752"/>
            <a:ext cx="8467671" cy="502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31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Леса\Nature_Forest_Early_snow_028463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7510463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slidepedia.net/u/storage/ppt_9513/10964-140201315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24" y="1448812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95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Леса\Nature_Forest_Early_snow_028463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07704" y="3355368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-900608" y="116632"/>
            <a:ext cx="8856984" cy="532859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70510"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solidFill>
                  <a:srgbClr val="002060"/>
                </a:solidFill>
                <a:ea typeface="Calibri"/>
                <a:cs typeface="Times New Roman"/>
              </a:rPr>
              <a:t>Перед вами планета Земля, покрытая огромной оболочкой жизни, в которой обитают все живые организмы. Птицы летают в воздухе, рыбы плавают в воде, дождевой червь и крот – в земле. Это их дом, их место обитания. Оно носит название </a:t>
            </a:r>
            <a:r>
              <a:rPr lang="ru-RU" b="1" i="1" u="sng" dirty="0">
                <a:solidFill>
                  <a:srgbClr val="002060"/>
                </a:solidFill>
                <a:ea typeface="Calibri"/>
                <a:cs typeface="Times New Roman"/>
              </a:rPr>
              <a:t>среда жизни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. 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3" y="1628800"/>
            <a:ext cx="3414713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http://abstraktstock.com.ua/box/img/gallery/Ecology/Ecology_00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3148"/>
            <a:ext cx="3916918" cy="391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88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mypresentation.ru/documents/5c302152fdcec07aeb5e2ca64fc28d65/img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83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65</Words>
  <Application>Microsoft Office PowerPoint</Application>
  <PresentationFormat>Экран (4:3)</PresentationFormat>
  <Paragraphs>8</Paragraphs>
  <Slides>12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Тема Office</vt:lpstr>
      <vt:lpstr>Оформление по умолчанию</vt:lpstr>
      <vt:lpstr>1_Оформление по умолчанию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 новых встреч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</dc:title>
  <dc:creator>ПК</dc:creator>
  <cp:lastModifiedBy>Дом</cp:lastModifiedBy>
  <cp:revision>27</cp:revision>
  <dcterms:created xsi:type="dcterms:W3CDTF">2016-04-27T18:31:05Z</dcterms:created>
  <dcterms:modified xsi:type="dcterms:W3CDTF">2022-12-07T16:54:31Z</dcterms:modified>
</cp:coreProperties>
</file>