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EEE25-F18B-4249-8ADC-DB5283ACF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B2D3AF-A6DE-9A4E-885D-4DB04AC62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0A9A-9101-3140-AD20-89288C2C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EA968-F67B-BA47-AFB0-CD913E73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564FE-0F61-194C-8BB6-4ABD05D2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4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34363-D274-2642-9AE6-57182E93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3A150-7E2A-7843-8A52-080F56E8F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08D048-08C4-6D45-9DB2-BB3B8EA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7FBF2-2381-F44F-9D1D-1B2741F7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69BB1-07E0-954C-A84D-C7281E3A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8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6D8218-EA84-8C4F-9255-1E97C9FAC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C41B1-C2D0-F149-BAC5-AF66EE1FE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440F0F-6D77-4044-9080-9CF2A31A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1361C-3E2A-8A40-BE3C-087440D1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C5B89-105B-8E43-BA01-18ACDB16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1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77381-1507-F240-91A6-3D63F1B8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AAA21-66BA-AE40-A2C0-0F183AA42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34286-2D67-024A-8437-BFC0AA49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CDC41-50EC-DE41-BDA2-B3EEEFC2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3D739-A971-E840-A8AA-282ADB6D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6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DEBFC-0A09-EA42-AC0E-A6043DA8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18E78-EA22-D245-B0F4-8D1694EC9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C3C2B-2043-1D4B-9B67-9543518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5018A-F654-244A-9DDA-F0C7DF29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157A4-B05B-794A-85AE-8550ADD2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2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7700C-1588-D74B-B612-47F8EAE3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0335A-1D52-5D47-9933-DAA32073A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74B085-9D5D-B045-8778-D178916C9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421F35-01A1-324C-9EBE-0409EFFB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9DC0E-E8D0-954A-9372-7F9AD0D0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5BB28E-1093-ED42-8EEC-CBD1046B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4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68734-81C8-DF46-AFE7-6714A3BB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688009-6443-CC43-9C9D-B16A1D28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CE330A-AC88-2444-917B-8AD12A2E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CFDA7C-CA69-384A-B623-437947736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486715-3625-8D47-A729-62E0A79B9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5118AF-11AB-4442-86CF-3023D5D0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AA31A-5C5E-4B4B-8A72-F1F9F68E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8BC191-17BA-4A4E-9811-37113225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1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7B4B2-36AB-EC43-9E43-26A7A47C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DC9569-71CF-044A-A0D6-0CCD985E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4FA6FC-CE82-C146-9E53-D2444CF8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D77AFA-86A1-D04C-A130-653C5032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1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4382FE-97A8-2849-99F0-7E8D21B6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AF2F8D-9C59-9F4A-BDF9-55E7ED77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B9716-4EDD-4548-B849-DD21B606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3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F6788-8D77-DA4D-8CF4-A60F9DB3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3E30C-7D78-A644-BFD5-654923C1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546F-172F-C64B-A648-29F840189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12C8F1-A0AB-4348-B3CE-7F0EB198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E54469-A7DC-644F-AD50-17DBD60E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CA1136-3D10-7745-9ABF-61DC526F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8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BE6E4-81EC-9540-8F33-4A7ACA2E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5053BA-FAF3-4E40-B161-430D52817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4F78AE-7A9E-4846-B655-3830FC912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8F7E8F-6D1F-0741-92D1-4BD1B0D3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1F6F5A-3F51-C345-BDCD-B54785C9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9A844-A1EF-AF49-A2D6-21EB894F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8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1ADBC-FA29-CA40-8976-452FBF5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2807A1-18A2-A745-9033-80D64467C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52CD3-1DAC-314D-B37A-AC1FD59DA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AAF3-B5B2-154A-B461-1069673EA5F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42EFC-8DE1-D445-81D8-B9409240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D32B9-BA5D-2D4A-899C-70B45851A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7356-863C-5E48-8C17-E75A1815F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2482E-712C-C946-8F88-19071C697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408" y="0"/>
            <a:ext cx="531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7A9C80-D49A-A74A-9812-87D5A739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350" y="196438"/>
            <a:ext cx="4574380" cy="64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3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</cp:revision>
  <dcterms:created xsi:type="dcterms:W3CDTF">2022-12-02T16:04:30Z</dcterms:created>
  <dcterms:modified xsi:type="dcterms:W3CDTF">2022-12-02T16:13:15Z</dcterms:modified>
</cp:coreProperties>
</file>