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60" r:id="rId4"/>
    <p:sldId id="259" r:id="rId5"/>
    <p:sldId id="264" r:id="rId6"/>
    <p:sldId id="265" r:id="rId7"/>
    <p:sldId id="261" r:id="rId8"/>
    <p:sldId id="262" r:id="rId9"/>
    <p:sldId id="268" r:id="rId10"/>
    <p:sldId id="270" r:id="rId11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200" b="0" i="0" u="none" strike="noStrike" cap="none" spc="0" normalizeH="0" baseline="54545">
        <a:ln>
          <a:noFill/>
        </a:ln>
        <a:solidFill>
          <a:srgbClr val="FFFFFF"/>
        </a:solidFill>
        <a:effectLst/>
        <a:uFillTx/>
        <a:latin typeface="+mj-lt"/>
        <a:ea typeface="+mj-ea"/>
        <a:cs typeface="+mj-cs"/>
        <a:sym typeface="Open Sans"/>
      </a:defRPr>
    </a:lvl1pPr>
    <a:lvl2pPr marL="0" marR="0" indent="228600" algn="l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200" b="0" i="0" u="none" strike="noStrike" cap="none" spc="0" normalizeH="0" baseline="54545">
        <a:ln>
          <a:noFill/>
        </a:ln>
        <a:solidFill>
          <a:srgbClr val="FFFFFF"/>
        </a:solidFill>
        <a:effectLst/>
        <a:uFillTx/>
        <a:latin typeface="+mj-lt"/>
        <a:ea typeface="+mj-ea"/>
        <a:cs typeface="+mj-cs"/>
        <a:sym typeface="Open Sans"/>
      </a:defRPr>
    </a:lvl2pPr>
    <a:lvl3pPr marL="0" marR="0" indent="457200" algn="l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200" b="0" i="0" u="none" strike="noStrike" cap="none" spc="0" normalizeH="0" baseline="54545">
        <a:ln>
          <a:noFill/>
        </a:ln>
        <a:solidFill>
          <a:srgbClr val="FFFFFF"/>
        </a:solidFill>
        <a:effectLst/>
        <a:uFillTx/>
        <a:latin typeface="+mj-lt"/>
        <a:ea typeface="+mj-ea"/>
        <a:cs typeface="+mj-cs"/>
        <a:sym typeface="Open Sans"/>
      </a:defRPr>
    </a:lvl3pPr>
    <a:lvl4pPr marL="0" marR="0" indent="685800" algn="l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200" b="0" i="0" u="none" strike="noStrike" cap="none" spc="0" normalizeH="0" baseline="54545">
        <a:ln>
          <a:noFill/>
        </a:ln>
        <a:solidFill>
          <a:srgbClr val="FFFFFF"/>
        </a:solidFill>
        <a:effectLst/>
        <a:uFillTx/>
        <a:latin typeface="+mj-lt"/>
        <a:ea typeface="+mj-ea"/>
        <a:cs typeface="+mj-cs"/>
        <a:sym typeface="Open Sans"/>
      </a:defRPr>
    </a:lvl4pPr>
    <a:lvl5pPr marL="0" marR="0" indent="914400" algn="l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200" b="0" i="0" u="none" strike="noStrike" cap="none" spc="0" normalizeH="0" baseline="54545">
        <a:ln>
          <a:noFill/>
        </a:ln>
        <a:solidFill>
          <a:srgbClr val="FFFFFF"/>
        </a:solidFill>
        <a:effectLst/>
        <a:uFillTx/>
        <a:latin typeface="+mj-lt"/>
        <a:ea typeface="+mj-ea"/>
        <a:cs typeface="+mj-cs"/>
        <a:sym typeface="Open Sans"/>
      </a:defRPr>
    </a:lvl5pPr>
    <a:lvl6pPr marL="0" marR="0" indent="1143000" algn="l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200" b="0" i="0" u="none" strike="noStrike" cap="none" spc="0" normalizeH="0" baseline="54545">
        <a:ln>
          <a:noFill/>
        </a:ln>
        <a:solidFill>
          <a:srgbClr val="FFFFFF"/>
        </a:solidFill>
        <a:effectLst/>
        <a:uFillTx/>
        <a:latin typeface="+mj-lt"/>
        <a:ea typeface="+mj-ea"/>
        <a:cs typeface="+mj-cs"/>
        <a:sym typeface="Open Sans"/>
      </a:defRPr>
    </a:lvl6pPr>
    <a:lvl7pPr marL="0" marR="0" indent="1371600" algn="l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200" b="0" i="0" u="none" strike="noStrike" cap="none" spc="0" normalizeH="0" baseline="54545">
        <a:ln>
          <a:noFill/>
        </a:ln>
        <a:solidFill>
          <a:srgbClr val="FFFFFF"/>
        </a:solidFill>
        <a:effectLst/>
        <a:uFillTx/>
        <a:latin typeface="+mj-lt"/>
        <a:ea typeface="+mj-ea"/>
        <a:cs typeface="+mj-cs"/>
        <a:sym typeface="Open Sans"/>
      </a:defRPr>
    </a:lvl7pPr>
    <a:lvl8pPr marL="0" marR="0" indent="1600200" algn="l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200" b="0" i="0" u="none" strike="noStrike" cap="none" spc="0" normalizeH="0" baseline="54545">
        <a:ln>
          <a:noFill/>
        </a:ln>
        <a:solidFill>
          <a:srgbClr val="FFFFFF"/>
        </a:solidFill>
        <a:effectLst/>
        <a:uFillTx/>
        <a:latin typeface="+mj-lt"/>
        <a:ea typeface="+mj-ea"/>
        <a:cs typeface="+mj-cs"/>
        <a:sym typeface="Open Sans"/>
      </a:defRPr>
    </a:lvl8pPr>
    <a:lvl9pPr marL="0" marR="0" indent="1828800" algn="l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200" b="0" i="0" u="none" strike="noStrike" cap="none" spc="0" normalizeH="0" baseline="54545">
        <a:ln>
          <a:noFill/>
        </a:ln>
        <a:solidFill>
          <a:srgbClr val="FFFFFF"/>
        </a:solidFill>
        <a:effectLst/>
        <a:uFillTx/>
        <a:latin typeface="+mj-lt"/>
        <a:ea typeface="+mj-ea"/>
        <a:cs typeface="+mj-cs"/>
        <a:sym typeface="Open San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1617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4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387"/>
    <p:restoredTop sz="96357" autoAdjust="0"/>
  </p:normalViewPr>
  <p:slideViewPr>
    <p:cSldViewPr snapToGrid="0" snapToObjects="1">
      <p:cViewPr varScale="1">
        <p:scale>
          <a:sx n="50" d="100"/>
          <a:sy n="50" d="100"/>
        </p:scale>
        <p:origin x="48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3" name="Shape 33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29096462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03143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Standar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/>
        </p:nvSpPr>
        <p:spPr>
          <a:xfrm>
            <a:off x="2087" y="11703831"/>
            <a:ext cx="24379826" cy="2001575"/>
          </a:xfrm>
          <a:prstGeom prst="rect">
            <a:avLst/>
          </a:prstGeom>
          <a:solidFill>
            <a:srgbClr val="0E0F19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defRPr sz="3200" baseline="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grpSp>
        <p:nvGrpSpPr>
          <p:cNvPr id="17" name="Group 17"/>
          <p:cNvGrpSpPr/>
          <p:nvPr/>
        </p:nvGrpSpPr>
        <p:grpSpPr>
          <a:xfrm>
            <a:off x="1052536" y="12301305"/>
            <a:ext cx="11150932" cy="1050705"/>
            <a:chOff x="0" y="148432"/>
            <a:chExt cx="11150931" cy="1050703"/>
          </a:xfrm>
        </p:grpSpPr>
        <p:sp>
          <p:nvSpPr>
            <p:cNvPr id="12" name="Shape 12"/>
            <p:cNvSpPr/>
            <p:nvPr/>
          </p:nvSpPr>
          <p:spPr>
            <a:xfrm>
              <a:off x="1071520" y="238987"/>
              <a:ext cx="3399975" cy="6985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>
                <a:lnSpc>
                  <a:spcPct val="10000"/>
                </a:lnSpc>
                <a:defRPr sz="3500" cap="all" spc="735" baseline="0">
                  <a:solidFill>
                    <a:srgbClr val="F0F0F0"/>
                  </a:solidFill>
                  <a:latin typeface="+mn-lt"/>
                  <a:ea typeface="+mn-ea"/>
                  <a:cs typeface="+mn-cs"/>
                  <a:sym typeface="Open Sans Light"/>
                </a:defRPr>
              </a:lvl1pPr>
            </a:lstStyle>
            <a:p>
              <a:r>
                <a:rPr dirty="0"/>
                <a:t>Aurora</a:t>
              </a:r>
            </a:p>
          </p:txBody>
        </p:sp>
        <p:sp>
          <p:nvSpPr>
            <p:cNvPr id="13" name="Shape 13"/>
            <p:cNvSpPr/>
            <p:nvPr/>
          </p:nvSpPr>
          <p:spPr>
            <a:xfrm>
              <a:off x="1036946" y="840063"/>
              <a:ext cx="10113985" cy="35907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t">
              <a:spAutoFit/>
            </a:bodyPr>
            <a:lstStyle>
              <a:lvl1pPr>
                <a:defRPr sz="1800" cap="all" spc="378" baseline="66666">
                  <a:solidFill>
                    <a:srgbClr val="45485C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defRPr>
              </a:lvl1pPr>
            </a:lstStyle>
            <a:p>
              <a:r>
                <a:rPr sz="2500" dirty="0"/>
                <a:t>Free powerpoint &amp; keynote template</a:t>
              </a:r>
            </a:p>
          </p:txBody>
        </p:sp>
        <p:grpSp>
          <p:nvGrpSpPr>
            <p:cNvPr id="16" name="Group 16"/>
            <p:cNvGrpSpPr/>
            <p:nvPr/>
          </p:nvGrpSpPr>
          <p:grpSpPr>
            <a:xfrm>
              <a:off x="0" y="148432"/>
              <a:ext cx="656006" cy="750733"/>
              <a:chOff x="0" y="0"/>
              <a:chExt cx="656005" cy="750731"/>
            </a:xfrm>
          </p:grpSpPr>
          <p:sp>
            <p:nvSpPr>
              <p:cNvPr id="14" name="Shape 14"/>
              <p:cNvSpPr/>
              <p:nvPr/>
            </p:nvSpPr>
            <p:spPr>
              <a:xfrm>
                <a:off x="0" y="0"/>
                <a:ext cx="656006" cy="58461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51" y="21566"/>
                    </a:moveTo>
                    <a:lnTo>
                      <a:pt x="0" y="20793"/>
                    </a:lnTo>
                    <a:lnTo>
                      <a:pt x="0" y="6812"/>
                    </a:lnTo>
                    <a:lnTo>
                      <a:pt x="10890" y="0"/>
                    </a:lnTo>
                    <a:lnTo>
                      <a:pt x="21584" y="6894"/>
                    </a:lnTo>
                    <a:lnTo>
                      <a:pt x="21600" y="20860"/>
                    </a:lnTo>
                    <a:lnTo>
                      <a:pt x="20104" y="21600"/>
                    </a:lnTo>
                    <a:lnTo>
                      <a:pt x="10860" y="6133"/>
                    </a:lnTo>
                    <a:lnTo>
                      <a:pt x="1551" y="21566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/>
                  </a:gs>
                  <a:gs pos="99000">
                    <a:schemeClr val="accent2"/>
                  </a:gs>
                </a:gsLst>
                <a:lin ang="6648747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algn="ctr">
                  <a:defRPr sz="3200" baseline="0">
                    <a:solidFill>
                      <a:srgbClr val="000000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/>
              </a:p>
            </p:txBody>
          </p:sp>
          <p:sp>
            <p:nvSpPr>
              <p:cNvPr id="15" name="Shape 15"/>
              <p:cNvSpPr/>
              <p:nvPr/>
            </p:nvSpPr>
            <p:spPr>
              <a:xfrm>
                <a:off x="181229" y="431427"/>
                <a:ext cx="293267" cy="31930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15703"/>
                    </a:moveTo>
                    <a:lnTo>
                      <a:pt x="10924" y="0"/>
                    </a:lnTo>
                    <a:lnTo>
                      <a:pt x="21600" y="15537"/>
                    </a:lnTo>
                    <a:lnTo>
                      <a:pt x="10930" y="21600"/>
                    </a:lnTo>
                    <a:lnTo>
                      <a:pt x="0" y="15703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/>
                  </a:gs>
                  <a:gs pos="99000">
                    <a:schemeClr val="accent2"/>
                  </a:gs>
                </a:gsLst>
                <a:lin ang="6648747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algn="ctr">
                  <a:defRPr sz="3200" baseline="0">
                    <a:solidFill>
                      <a:srgbClr val="000000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/>
              </a:p>
            </p:txBody>
          </p:sp>
        </p:grpSp>
      </p:grpSp>
      <p:sp>
        <p:nvSpPr>
          <p:cNvPr id="18" name="Shape 18"/>
          <p:cNvSpPr>
            <a:spLocks noGrp="1"/>
          </p:cNvSpPr>
          <p:nvPr>
            <p:ph type="sldNum" sz="quarter" idx="2"/>
          </p:nvPr>
        </p:nvSpPr>
        <p:spPr>
          <a:xfrm>
            <a:off x="22570656" y="12730359"/>
            <a:ext cx="864077" cy="410369"/>
          </a:xfrm>
          <a:prstGeom prst="rect">
            <a:avLst/>
          </a:prstGeom>
        </p:spPr>
        <p:txBody>
          <a:bodyPr wrap="square"/>
          <a:lstStyle>
            <a:lvl1pPr>
              <a:defRPr sz="3000" cap="all" spc="378" baseline="66666">
                <a:solidFill>
                  <a:srgbClr val="45485C"/>
                </a:solidFill>
              </a:defRPr>
            </a:lvl1pPr>
          </a:lstStyle>
          <a:p>
            <a:fld id="{86CB4B4D-7CA3-9044-876B-883B54F8677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t page &amp;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/>
        </p:nvSpPr>
        <p:spPr>
          <a:xfrm>
            <a:off x="2087" y="11703831"/>
            <a:ext cx="24379826" cy="2001575"/>
          </a:xfrm>
          <a:prstGeom prst="rect">
            <a:avLst/>
          </a:prstGeom>
          <a:solidFill>
            <a:srgbClr val="0E0F19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defRPr sz="3200" baseline="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grpSp>
        <p:nvGrpSpPr>
          <p:cNvPr id="17" name="Group 17"/>
          <p:cNvGrpSpPr/>
          <p:nvPr/>
        </p:nvGrpSpPr>
        <p:grpSpPr>
          <a:xfrm>
            <a:off x="1052536" y="12301305"/>
            <a:ext cx="11150932" cy="1050705"/>
            <a:chOff x="0" y="148432"/>
            <a:chExt cx="11150931" cy="1050703"/>
          </a:xfrm>
        </p:grpSpPr>
        <p:sp>
          <p:nvSpPr>
            <p:cNvPr id="12" name="Shape 12"/>
            <p:cNvSpPr/>
            <p:nvPr/>
          </p:nvSpPr>
          <p:spPr>
            <a:xfrm>
              <a:off x="1071520" y="238987"/>
              <a:ext cx="3399975" cy="6985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>
                <a:lnSpc>
                  <a:spcPct val="10000"/>
                </a:lnSpc>
                <a:defRPr sz="3500" cap="all" spc="735" baseline="0">
                  <a:solidFill>
                    <a:srgbClr val="F0F0F0"/>
                  </a:solidFill>
                  <a:latin typeface="+mn-lt"/>
                  <a:ea typeface="+mn-ea"/>
                  <a:cs typeface="+mn-cs"/>
                  <a:sym typeface="Open Sans Light"/>
                </a:defRPr>
              </a:lvl1pPr>
            </a:lstStyle>
            <a:p>
              <a:r>
                <a:rPr dirty="0"/>
                <a:t>Aurora</a:t>
              </a:r>
            </a:p>
          </p:txBody>
        </p:sp>
        <p:sp>
          <p:nvSpPr>
            <p:cNvPr id="13" name="Shape 13"/>
            <p:cNvSpPr/>
            <p:nvPr/>
          </p:nvSpPr>
          <p:spPr>
            <a:xfrm>
              <a:off x="1036946" y="840063"/>
              <a:ext cx="10113985" cy="35907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t">
              <a:spAutoFit/>
            </a:bodyPr>
            <a:lstStyle>
              <a:lvl1pPr>
                <a:defRPr sz="1800" cap="all" spc="378" baseline="66666">
                  <a:solidFill>
                    <a:srgbClr val="45485C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defRPr>
              </a:lvl1pPr>
            </a:lstStyle>
            <a:p>
              <a:r>
                <a:rPr sz="2500" dirty="0"/>
                <a:t>Free powerpoint &amp; keynote template</a:t>
              </a:r>
            </a:p>
          </p:txBody>
        </p:sp>
        <p:grpSp>
          <p:nvGrpSpPr>
            <p:cNvPr id="16" name="Group 16"/>
            <p:cNvGrpSpPr/>
            <p:nvPr/>
          </p:nvGrpSpPr>
          <p:grpSpPr>
            <a:xfrm>
              <a:off x="0" y="148432"/>
              <a:ext cx="656006" cy="750733"/>
              <a:chOff x="0" y="0"/>
              <a:chExt cx="656005" cy="750731"/>
            </a:xfrm>
          </p:grpSpPr>
          <p:sp>
            <p:nvSpPr>
              <p:cNvPr id="14" name="Shape 14"/>
              <p:cNvSpPr/>
              <p:nvPr/>
            </p:nvSpPr>
            <p:spPr>
              <a:xfrm>
                <a:off x="0" y="0"/>
                <a:ext cx="656006" cy="58461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51" y="21566"/>
                    </a:moveTo>
                    <a:lnTo>
                      <a:pt x="0" y="20793"/>
                    </a:lnTo>
                    <a:lnTo>
                      <a:pt x="0" y="6812"/>
                    </a:lnTo>
                    <a:lnTo>
                      <a:pt x="10890" y="0"/>
                    </a:lnTo>
                    <a:lnTo>
                      <a:pt x="21584" y="6894"/>
                    </a:lnTo>
                    <a:lnTo>
                      <a:pt x="21600" y="20860"/>
                    </a:lnTo>
                    <a:lnTo>
                      <a:pt x="20104" y="21600"/>
                    </a:lnTo>
                    <a:lnTo>
                      <a:pt x="10860" y="6133"/>
                    </a:lnTo>
                    <a:lnTo>
                      <a:pt x="1551" y="21566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/>
                  </a:gs>
                  <a:gs pos="100000">
                    <a:schemeClr val="accent2"/>
                  </a:gs>
                </a:gsLst>
                <a:lin ang="6648747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algn="ctr">
                  <a:defRPr sz="3200" baseline="0">
                    <a:solidFill>
                      <a:srgbClr val="000000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/>
              </a:p>
            </p:txBody>
          </p:sp>
          <p:sp>
            <p:nvSpPr>
              <p:cNvPr id="15" name="Shape 15"/>
              <p:cNvSpPr/>
              <p:nvPr/>
            </p:nvSpPr>
            <p:spPr>
              <a:xfrm>
                <a:off x="181229" y="431427"/>
                <a:ext cx="293267" cy="31930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15703"/>
                    </a:moveTo>
                    <a:lnTo>
                      <a:pt x="10924" y="0"/>
                    </a:lnTo>
                    <a:lnTo>
                      <a:pt x="21600" y="15537"/>
                    </a:lnTo>
                    <a:lnTo>
                      <a:pt x="10930" y="21600"/>
                    </a:lnTo>
                    <a:lnTo>
                      <a:pt x="0" y="15703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/>
                  </a:gs>
                  <a:gs pos="100000">
                    <a:schemeClr val="accent2"/>
                  </a:gs>
                </a:gsLst>
                <a:lin ang="6648747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algn="ctr">
                  <a:defRPr sz="3200" baseline="0">
                    <a:solidFill>
                      <a:srgbClr val="000000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/>
              </a:p>
            </p:txBody>
          </p:sp>
        </p:grpSp>
      </p:grpSp>
      <p:sp>
        <p:nvSpPr>
          <p:cNvPr id="18" name="Shape 18"/>
          <p:cNvSpPr>
            <a:spLocks noGrp="1"/>
          </p:cNvSpPr>
          <p:nvPr>
            <p:ph type="sldNum" sz="quarter" idx="2"/>
          </p:nvPr>
        </p:nvSpPr>
        <p:spPr>
          <a:xfrm>
            <a:off x="22570656" y="12730359"/>
            <a:ext cx="864077" cy="410369"/>
          </a:xfrm>
          <a:prstGeom prst="rect">
            <a:avLst/>
          </a:prstGeom>
        </p:spPr>
        <p:txBody>
          <a:bodyPr wrap="square"/>
          <a:lstStyle>
            <a:lvl1pPr>
              <a:defRPr sz="3000" cap="all" spc="378" baseline="66666">
                <a:solidFill>
                  <a:srgbClr val="45485C"/>
                </a:solidFill>
              </a:defRPr>
            </a:lvl1pPr>
          </a:lstStyle>
          <a:p>
            <a:fld id="{86CB4B4D-7CA3-9044-876B-883B54F8677D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5524031" y="4018830"/>
            <a:ext cx="1914525" cy="1914525"/>
          </a:xfrm>
        </p:spPr>
        <p:txBody>
          <a:bodyPr/>
          <a:lstStyle/>
          <a:p>
            <a:endParaRPr lang="en-US"/>
          </a:p>
        </p:txBody>
      </p:sp>
      <p:sp>
        <p:nvSpPr>
          <p:cNvPr id="20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7711671" y="4018830"/>
            <a:ext cx="1914525" cy="1914525"/>
          </a:xfrm>
        </p:spPr>
        <p:txBody>
          <a:bodyPr/>
          <a:lstStyle/>
          <a:p>
            <a:endParaRPr lang="en-US"/>
          </a:p>
        </p:txBody>
      </p:sp>
      <p:sp>
        <p:nvSpPr>
          <p:cNvPr id="21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9899311" y="4018830"/>
            <a:ext cx="1914525" cy="1914525"/>
          </a:xfrm>
        </p:spPr>
        <p:txBody>
          <a:bodyPr/>
          <a:lstStyle/>
          <a:p>
            <a:endParaRPr lang="en-US"/>
          </a:p>
        </p:txBody>
      </p:sp>
      <p:sp>
        <p:nvSpPr>
          <p:cNvPr id="22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12086951" y="4018830"/>
            <a:ext cx="1914525" cy="1914525"/>
          </a:xfrm>
        </p:spPr>
        <p:txBody>
          <a:bodyPr/>
          <a:lstStyle/>
          <a:p>
            <a:endParaRPr lang="en-US"/>
          </a:p>
        </p:txBody>
      </p:sp>
      <p:sp>
        <p:nvSpPr>
          <p:cNvPr id="23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14274591" y="4018830"/>
            <a:ext cx="1914525" cy="1914525"/>
          </a:xfrm>
        </p:spPr>
        <p:txBody>
          <a:bodyPr/>
          <a:lstStyle/>
          <a:p>
            <a:endParaRPr lang="en-US"/>
          </a:p>
        </p:txBody>
      </p:sp>
      <p:sp>
        <p:nvSpPr>
          <p:cNvPr id="24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16462232" y="4018830"/>
            <a:ext cx="1914525" cy="1914525"/>
          </a:xfrm>
        </p:spPr>
        <p:txBody>
          <a:bodyPr/>
          <a:lstStyle/>
          <a:p>
            <a:endParaRPr lang="en-US"/>
          </a:p>
        </p:txBody>
      </p:sp>
      <p:sp>
        <p:nvSpPr>
          <p:cNvPr id="25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5524031" y="6265198"/>
            <a:ext cx="1914525" cy="1914525"/>
          </a:xfrm>
        </p:spPr>
        <p:txBody>
          <a:bodyPr/>
          <a:lstStyle/>
          <a:p>
            <a:endParaRPr lang="en-US"/>
          </a:p>
        </p:txBody>
      </p:sp>
      <p:sp>
        <p:nvSpPr>
          <p:cNvPr id="26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7711671" y="6265198"/>
            <a:ext cx="1914525" cy="1914525"/>
          </a:xfrm>
        </p:spPr>
        <p:txBody>
          <a:bodyPr/>
          <a:lstStyle/>
          <a:p>
            <a:endParaRPr lang="en-US"/>
          </a:p>
        </p:txBody>
      </p:sp>
      <p:sp>
        <p:nvSpPr>
          <p:cNvPr id="27" name="Picture Placeholder 2"/>
          <p:cNvSpPr>
            <a:spLocks noGrp="1"/>
          </p:cNvSpPr>
          <p:nvPr>
            <p:ph type="pic" sz="quarter" idx="18"/>
          </p:nvPr>
        </p:nvSpPr>
        <p:spPr>
          <a:xfrm>
            <a:off x="9899311" y="6265198"/>
            <a:ext cx="1914525" cy="1914525"/>
          </a:xfrm>
        </p:spPr>
        <p:txBody>
          <a:bodyPr/>
          <a:lstStyle/>
          <a:p>
            <a:endParaRPr lang="en-US"/>
          </a:p>
        </p:txBody>
      </p:sp>
      <p:sp>
        <p:nvSpPr>
          <p:cNvPr id="28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12086951" y="6265198"/>
            <a:ext cx="1914525" cy="1914525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Picture Placeholder 2"/>
          <p:cNvSpPr>
            <a:spLocks noGrp="1"/>
          </p:cNvSpPr>
          <p:nvPr>
            <p:ph type="pic" sz="quarter" idx="20"/>
          </p:nvPr>
        </p:nvSpPr>
        <p:spPr>
          <a:xfrm>
            <a:off x="14274591" y="6265198"/>
            <a:ext cx="1914525" cy="1914525"/>
          </a:xfrm>
        </p:spPr>
        <p:txBody>
          <a:bodyPr/>
          <a:lstStyle/>
          <a:p>
            <a:endParaRPr lang="en-US"/>
          </a:p>
        </p:txBody>
      </p:sp>
      <p:sp>
        <p:nvSpPr>
          <p:cNvPr id="30" name="Picture Placeholder 2"/>
          <p:cNvSpPr>
            <a:spLocks noGrp="1"/>
          </p:cNvSpPr>
          <p:nvPr>
            <p:ph type="pic" sz="quarter" idx="21"/>
          </p:nvPr>
        </p:nvSpPr>
        <p:spPr>
          <a:xfrm>
            <a:off x="16462232" y="6265198"/>
            <a:ext cx="1914525" cy="19145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848883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618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1689100" y="952500"/>
            <a:ext cx="21005800" cy="228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1689100" y="3238500"/>
            <a:ext cx="21005800" cy="9207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11976267" y="13081000"/>
            <a:ext cx="418766" cy="4572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algn="ctr">
              <a:defRPr sz="2100" baseline="0">
                <a:solidFill>
                  <a:srgbClr val="45475B"/>
                </a:solidFill>
                <a:latin typeface="Open Sans Semibold"/>
                <a:ea typeface="Open Sans Semibold"/>
                <a:cs typeface="Open Sans Semibold"/>
                <a:sym typeface="Open Sans Semibold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</p:sldLayoutIdLst>
  <p:transition spd="med"/>
  <p:txStyles>
    <p:titleStyle>
      <a:lvl1pPr marL="0" marR="0" indent="0" algn="ctr" defTabSz="825500" rtl="0" latinLnBrk="0">
        <a:lnSpc>
          <a:spcPct val="1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500" b="0" i="0" u="none" strike="noStrike" cap="all" spc="2625" baseline="0">
          <a:ln>
            <a:noFill/>
          </a:ln>
          <a:solidFill>
            <a:srgbClr val="F0F0F0"/>
          </a:solidFill>
          <a:uFillTx/>
          <a:latin typeface="+mn-lt"/>
          <a:ea typeface="+mn-ea"/>
          <a:cs typeface="+mn-cs"/>
          <a:sym typeface="Open Sans Light"/>
        </a:defRPr>
      </a:lvl1pPr>
      <a:lvl2pPr marL="0" marR="0" indent="228600" algn="ctr" defTabSz="825500" rtl="0" latinLnBrk="0">
        <a:lnSpc>
          <a:spcPct val="1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500" b="0" i="0" u="none" strike="noStrike" cap="all" spc="2625" baseline="0">
          <a:ln>
            <a:noFill/>
          </a:ln>
          <a:solidFill>
            <a:srgbClr val="F0F0F0"/>
          </a:solidFill>
          <a:uFillTx/>
          <a:latin typeface="+mn-lt"/>
          <a:ea typeface="+mn-ea"/>
          <a:cs typeface="+mn-cs"/>
          <a:sym typeface="Open Sans Light"/>
        </a:defRPr>
      </a:lvl2pPr>
      <a:lvl3pPr marL="0" marR="0" indent="457200" algn="ctr" defTabSz="825500" rtl="0" latinLnBrk="0">
        <a:lnSpc>
          <a:spcPct val="1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500" b="0" i="0" u="none" strike="noStrike" cap="all" spc="2625" baseline="0">
          <a:ln>
            <a:noFill/>
          </a:ln>
          <a:solidFill>
            <a:srgbClr val="F0F0F0"/>
          </a:solidFill>
          <a:uFillTx/>
          <a:latin typeface="+mn-lt"/>
          <a:ea typeface="+mn-ea"/>
          <a:cs typeface="+mn-cs"/>
          <a:sym typeface="Open Sans Light"/>
        </a:defRPr>
      </a:lvl3pPr>
      <a:lvl4pPr marL="0" marR="0" indent="685800" algn="ctr" defTabSz="825500" rtl="0" latinLnBrk="0">
        <a:lnSpc>
          <a:spcPct val="1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500" b="0" i="0" u="none" strike="noStrike" cap="all" spc="2625" baseline="0">
          <a:ln>
            <a:noFill/>
          </a:ln>
          <a:solidFill>
            <a:srgbClr val="F0F0F0"/>
          </a:solidFill>
          <a:uFillTx/>
          <a:latin typeface="+mn-lt"/>
          <a:ea typeface="+mn-ea"/>
          <a:cs typeface="+mn-cs"/>
          <a:sym typeface="Open Sans Light"/>
        </a:defRPr>
      </a:lvl4pPr>
      <a:lvl5pPr marL="0" marR="0" indent="914400" algn="ctr" defTabSz="825500" rtl="0" latinLnBrk="0">
        <a:lnSpc>
          <a:spcPct val="1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500" b="0" i="0" u="none" strike="noStrike" cap="all" spc="2625" baseline="0">
          <a:ln>
            <a:noFill/>
          </a:ln>
          <a:solidFill>
            <a:srgbClr val="F0F0F0"/>
          </a:solidFill>
          <a:uFillTx/>
          <a:latin typeface="+mn-lt"/>
          <a:ea typeface="+mn-ea"/>
          <a:cs typeface="+mn-cs"/>
          <a:sym typeface="Open Sans Light"/>
        </a:defRPr>
      </a:lvl5pPr>
      <a:lvl6pPr marL="0" marR="0" indent="1143000" algn="ctr" defTabSz="825500" rtl="0" latinLnBrk="0">
        <a:lnSpc>
          <a:spcPct val="1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500" b="0" i="0" u="none" strike="noStrike" cap="all" spc="2625" baseline="0">
          <a:ln>
            <a:noFill/>
          </a:ln>
          <a:solidFill>
            <a:srgbClr val="F0F0F0"/>
          </a:solidFill>
          <a:uFillTx/>
          <a:latin typeface="+mn-lt"/>
          <a:ea typeface="+mn-ea"/>
          <a:cs typeface="+mn-cs"/>
          <a:sym typeface="Open Sans Light"/>
        </a:defRPr>
      </a:lvl6pPr>
      <a:lvl7pPr marL="0" marR="0" indent="1371600" algn="ctr" defTabSz="825500" rtl="0" latinLnBrk="0">
        <a:lnSpc>
          <a:spcPct val="1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500" b="0" i="0" u="none" strike="noStrike" cap="all" spc="2625" baseline="0">
          <a:ln>
            <a:noFill/>
          </a:ln>
          <a:solidFill>
            <a:srgbClr val="F0F0F0"/>
          </a:solidFill>
          <a:uFillTx/>
          <a:latin typeface="+mn-lt"/>
          <a:ea typeface="+mn-ea"/>
          <a:cs typeface="+mn-cs"/>
          <a:sym typeface="Open Sans Light"/>
        </a:defRPr>
      </a:lvl7pPr>
      <a:lvl8pPr marL="0" marR="0" indent="1600200" algn="ctr" defTabSz="825500" rtl="0" latinLnBrk="0">
        <a:lnSpc>
          <a:spcPct val="1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500" b="0" i="0" u="none" strike="noStrike" cap="all" spc="2625" baseline="0">
          <a:ln>
            <a:noFill/>
          </a:ln>
          <a:solidFill>
            <a:srgbClr val="F0F0F0"/>
          </a:solidFill>
          <a:uFillTx/>
          <a:latin typeface="+mn-lt"/>
          <a:ea typeface="+mn-ea"/>
          <a:cs typeface="+mn-cs"/>
          <a:sym typeface="Open Sans Light"/>
        </a:defRPr>
      </a:lvl8pPr>
      <a:lvl9pPr marL="0" marR="0" indent="1828800" algn="ctr" defTabSz="825500" rtl="0" latinLnBrk="0">
        <a:lnSpc>
          <a:spcPct val="1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500" b="0" i="0" u="none" strike="noStrike" cap="all" spc="2625" baseline="0">
          <a:ln>
            <a:noFill/>
          </a:ln>
          <a:solidFill>
            <a:srgbClr val="F0F0F0"/>
          </a:solidFill>
          <a:uFillTx/>
          <a:latin typeface="+mn-lt"/>
          <a:ea typeface="+mn-ea"/>
          <a:cs typeface="+mn-cs"/>
          <a:sym typeface="Open Sans Light"/>
        </a:defRPr>
      </a:lvl9pPr>
    </p:titleStyle>
    <p:bodyStyle>
      <a:lvl1pPr marL="268653" marR="0" indent="-268653" algn="l" defTabSz="825500" latinLnBrk="0">
        <a:lnSpc>
          <a:spcPct val="100000"/>
        </a:lnSpc>
        <a:spcBef>
          <a:spcPts val="5200"/>
        </a:spcBef>
        <a:spcAft>
          <a:spcPts val="0"/>
        </a:spcAft>
        <a:buClrTx/>
        <a:buSzPct val="75000"/>
        <a:buFontTx/>
        <a:buChar char="•"/>
        <a:tabLst/>
        <a:defRPr sz="2200" b="0" i="0" u="none" strike="noStrike" cap="none" spc="0" baseline="54545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Open Sans"/>
        </a:defRPr>
      </a:lvl1pPr>
      <a:lvl2pPr marL="903653" marR="0" indent="-268653" algn="l" defTabSz="825500" latinLnBrk="0">
        <a:lnSpc>
          <a:spcPct val="100000"/>
        </a:lnSpc>
        <a:spcBef>
          <a:spcPts val="5200"/>
        </a:spcBef>
        <a:spcAft>
          <a:spcPts val="0"/>
        </a:spcAft>
        <a:buClrTx/>
        <a:buSzPct val="75000"/>
        <a:buFontTx/>
        <a:buChar char="•"/>
        <a:tabLst/>
        <a:defRPr sz="2200" b="0" i="0" u="none" strike="noStrike" cap="none" spc="0" baseline="54545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Open Sans"/>
        </a:defRPr>
      </a:lvl2pPr>
      <a:lvl3pPr marL="1538653" marR="0" indent="-268653" algn="l" defTabSz="825500" latinLnBrk="0">
        <a:lnSpc>
          <a:spcPct val="100000"/>
        </a:lnSpc>
        <a:spcBef>
          <a:spcPts val="5200"/>
        </a:spcBef>
        <a:spcAft>
          <a:spcPts val="0"/>
        </a:spcAft>
        <a:buClrTx/>
        <a:buSzPct val="75000"/>
        <a:buFontTx/>
        <a:buChar char="•"/>
        <a:tabLst/>
        <a:defRPr sz="2200" b="0" i="0" u="none" strike="noStrike" cap="none" spc="0" baseline="54545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Open Sans"/>
        </a:defRPr>
      </a:lvl3pPr>
      <a:lvl4pPr marL="2173653" marR="0" indent="-268653" algn="l" defTabSz="825500" latinLnBrk="0">
        <a:lnSpc>
          <a:spcPct val="100000"/>
        </a:lnSpc>
        <a:spcBef>
          <a:spcPts val="5200"/>
        </a:spcBef>
        <a:spcAft>
          <a:spcPts val="0"/>
        </a:spcAft>
        <a:buClrTx/>
        <a:buSzPct val="75000"/>
        <a:buFontTx/>
        <a:buChar char="•"/>
        <a:tabLst/>
        <a:defRPr sz="2200" b="0" i="0" u="none" strike="noStrike" cap="none" spc="0" baseline="54545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Open Sans"/>
        </a:defRPr>
      </a:lvl4pPr>
      <a:lvl5pPr marL="2808653" marR="0" indent="-268653" algn="l" defTabSz="825500" latinLnBrk="0">
        <a:lnSpc>
          <a:spcPct val="100000"/>
        </a:lnSpc>
        <a:spcBef>
          <a:spcPts val="5200"/>
        </a:spcBef>
        <a:spcAft>
          <a:spcPts val="0"/>
        </a:spcAft>
        <a:buClrTx/>
        <a:buSzPct val="75000"/>
        <a:buFontTx/>
        <a:buChar char="•"/>
        <a:tabLst/>
        <a:defRPr sz="2200" b="0" i="0" u="none" strike="noStrike" cap="none" spc="0" baseline="54545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Open Sans"/>
        </a:defRPr>
      </a:lvl5pPr>
      <a:lvl6pPr marL="3443653" marR="0" indent="-268653" algn="l" defTabSz="825500" latinLnBrk="0">
        <a:lnSpc>
          <a:spcPct val="100000"/>
        </a:lnSpc>
        <a:spcBef>
          <a:spcPts val="5200"/>
        </a:spcBef>
        <a:spcAft>
          <a:spcPts val="0"/>
        </a:spcAft>
        <a:buClrTx/>
        <a:buSzPct val="75000"/>
        <a:buFontTx/>
        <a:buChar char="•"/>
        <a:tabLst/>
        <a:defRPr sz="2200" b="0" i="0" u="none" strike="noStrike" cap="none" spc="0" baseline="54545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Open Sans"/>
        </a:defRPr>
      </a:lvl6pPr>
      <a:lvl7pPr marL="4078653" marR="0" indent="-268653" algn="l" defTabSz="825500" latinLnBrk="0">
        <a:lnSpc>
          <a:spcPct val="100000"/>
        </a:lnSpc>
        <a:spcBef>
          <a:spcPts val="5200"/>
        </a:spcBef>
        <a:spcAft>
          <a:spcPts val="0"/>
        </a:spcAft>
        <a:buClrTx/>
        <a:buSzPct val="75000"/>
        <a:buFontTx/>
        <a:buChar char="•"/>
        <a:tabLst/>
        <a:defRPr sz="2200" b="0" i="0" u="none" strike="noStrike" cap="none" spc="0" baseline="54545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Open Sans"/>
        </a:defRPr>
      </a:lvl7pPr>
      <a:lvl8pPr marL="4713653" marR="0" indent="-268653" algn="l" defTabSz="825500" latinLnBrk="0">
        <a:lnSpc>
          <a:spcPct val="100000"/>
        </a:lnSpc>
        <a:spcBef>
          <a:spcPts val="5200"/>
        </a:spcBef>
        <a:spcAft>
          <a:spcPts val="0"/>
        </a:spcAft>
        <a:buClrTx/>
        <a:buSzPct val="75000"/>
        <a:buFontTx/>
        <a:buChar char="•"/>
        <a:tabLst/>
        <a:defRPr sz="2200" b="0" i="0" u="none" strike="noStrike" cap="none" spc="0" baseline="54545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Open Sans"/>
        </a:defRPr>
      </a:lvl8pPr>
      <a:lvl9pPr marL="5348653" marR="0" indent="-268653" algn="l" defTabSz="825500" latinLnBrk="0">
        <a:lnSpc>
          <a:spcPct val="100000"/>
        </a:lnSpc>
        <a:spcBef>
          <a:spcPts val="5200"/>
        </a:spcBef>
        <a:spcAft>
          <a:spcPts val="0"/>
        </a:spcAft>
        <a:buClrTx/>
        <a:buSzPct val="75000"/>
        <a:buFontTx/>
        <a:buChar char="•"/>
        <a:tabLst/>
        <a:defRPr sz="2200" b="0" i="0" u="none" strike="noStrike" cap="none" spc="0" baseline="54545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Open Sans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1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Open Sans Semibold"/>
        </a:defRPr>
      </a:lvl1pPr>
      <a:lvl2pPr marL="0" marR="0" indent="228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1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Open Sans Semibold"/>
        </a:defRPr>
      </a:lvl2pPr>
      <a:lvl3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1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Open Sans Semibold"/>
        </a:defRPr>
      </a:lvl3pPr>
      <a:lvl4pPr marL="0" marR="0" indent="685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1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Open Sans Semibold"/>
        </a:defRPr>
      </a:lvl4pPr>
      <a:lvl5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1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Open Sans Semibold"/>
        </a:defRPr>
      </a:lvl5pPr>
      <a:lvl6pPr marL="0" marR="0" indent="1143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1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Open Sans Semibold"/>
        </a:defRPr>
      </a:lvl6pPr>
      <a:lvl7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1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Open Sans Semibold"/>
        </a:defRPr>
      </a:lvl7pPr>
      <a:lvl8pPr marL="0" marR="0" indent="1600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1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Open Sans Semibold"/>
        </a:defRPr>
      </a:lvl8pPr>
      <a:lvl9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1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Open Sans Semibold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/>
        </p:nvSpPr>
        <p:spPr>
          <a:xfrm>
            <a:off x="0" y="-4192"/>
            <a:ext cx="24384000" cy="1372019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algn="ctr">
              <a:defRPr sz="3200" baseline="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pic>
        <p:nvPicPr>
          <p:cNvPr id="1040" name="Picture 16" descr="gray spacecraft taking off during daytime">
            <a:extLst>
              <a:ext uri="{FF2B5EF4-FFF2-40B4-BE49-F238E27FC236}">
                <a16:creationId xmlns:a16="http://schemas.microsoft.com/office/drawing/2014/main" id="{CB637089-38FB-4450-90B4-E95917E697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7" y="-4193"/>
            <a:ext cx="24384000" cy="13720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Shape 37"/>
          <p:cNvSpPr/>
          <p:nvPr/>
        </p:nvSpPr>
        <p:spPr>
          <a:xfrm>
            <a:off x="7164037" y="8258831"/>
            <a:ext cx="10098581" cy="6606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ctr">
              <a:lnSpc>
                <a:spcPct val="10000"/>
              </a:lnSpc>
              <a:defRPr sz="12500" cap="all" spc="2625" baseline="0">
                <a:solidFill>
                  <a:srgbClr val="F0F0F0"/>
                </a:solidFill>
                <a:latin typeface="+mn-lt"/>
                <a:ea typeface="+mn-ea"/>
                <a:cs typeface="+mn-cs"/>
                <a:sym typeface="Open Sans Light"/>
              </a:defRPr>
            </a:lvl1pPr>
          </a:lstStyle>
          <a:p>
            <a:r>
              <a:rPr lang="ru-RU" b="1" i="0" dirty="0">
                <a:solidFill>
                  <a:schemeClr val="bg1">
                    <a:lumMod val="95000"/>
                  </a:schemeClr>
                </a:solidFill>
                <a:effectLst/>
                <a:latin typeface="+mj-lt"/>
              </a:rPr>
              <a:t>Ракетно</a:t>
            </a:r>
            <a:endParaRPr lang="ru-RU" dirty="0">
              <a:solidFill>
                <a:schemeClr val="bg1">
                  <a:lumMod val="95000"/>
                </a:schemeClr>
              </a:solidFill>
              <a:latin typeface="+mj-lt"/>
            </a:endParaRPr>
          </a:p>
        </p:txBody>
      </p:sp>
      <p:sp>
        <p:nvSpPr>
          <p:cNvPr id="10" name="Shape 37">
            <a:extLst>
              <a:ext uri="{FF2B5EF4-FFF2-40B4-BE49-F238E27FC236}">
                <a16:creationId xmlns:a16="http://schemas.microsoft.com/office/drawing/2014/main" id="{9F12F827-A831-4D6D-9A1C-091DF8866B06}"/>
              </a:ext>
            </a:extLst>
          </p:cNvPr>
          <p:cNvSpPr/>
          <p:nvPr/>
        </p:nvSpPr>
        <p:spPr>
          <a:xfrm>
            <a:off x="4085510" y="9982448"/>
            <a:ext cx="16212026" cy="6606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ctr">
              <a:lnSpc>
                <a:spcPct val="10000"/>
              </a:lnSpc>
              <a:defRPr sz="12500" cap="all" spc="2625" baseline="0">
                <a:solidFill>
                  <a:srgbClr val="F0F0F0"/>
                </a:solidFill>
                <a:latin typeface="+mn-lt"/>
                <a:ea typeface="+mn-ea"/>
                <a:cs typeface="+mn-cs"/>
                <a:sym typeface="Open Sans Light"/>
              </a:defRPr>
            </a:lvl1pPr>
          </a:lstStyle>
          <a:p>
            <a:r>
              <a:rPr lang="ru-RU" b="1" i="0" dirty="0">
                <a:solidFill>
                  <a:schemeClr val="bg1">
                    <a:lumMod val="95000"/>
                  </a:schemeClr>
                </a:solidFill>
                <a:effectLst/>
                <a:latin typeface="+mj-lt"/>
              </a:rPr>
              <a:t>космическая</a:t>
            </a:r>
            <a:endParaRPr lang="ru-RU" dirty="0">
              <a:solidFill>
                <a:schemeClr val="bg1">
                  <a:lumMod val="95000"/>
                </a:schemeClr>
              </a:solidFill>
              <a:latin typeface="+mj-lt"/>
            </a:endParaRPr>
          </a:p>
        </p:txBody>
      </p:sp>
      <p:sp>
        <p:nvSpPr>
          <p:cNvPr id="11" name="Shape 37">
            <a:extLst>
              <a:ext uri="{FF2B5EF4-FFF2-40B4-BE49-F238E27FC236}">
                <a16:creationId xmlns:a16="http://schemas.microsoft.com/office/drawing/2014/main" id="{D459C61A-15DD-43E3-9D86-A2E98AA67656}"/>
              </a:ext>
            </a:extLst>
          </p:cNvPr>
          <p:cNvSpPr/>
          <p:nvPr/>
        </p:nvSpPr>
        <p:spPr>
          <a:xfrm>
            <a:off x="1372974" y="11790876"/>
            <a:ext cx="21680706" cy="6606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ctr">
              <a:lnSpc>
                <a:spcPct val="10000"/>
              </a:lnSpc>
              <a:defRPr sz="12500" cap="all" spc="2625" baseline="0">
                <a:solidFill>
                  <a:srgbClr val="F0F0F0"/>
                </a:solidFill>
                <a:latin typeface="+mn-lt"/>
                <a:ea typeface="+mn-ea"/>
                <a:cs typeface="+mn-cs"/>
                <a:sym typeface="Open Sans Light"/>
              </a:defRPr>
            </a:lvl1pPr>
          </a:lstStyle>
          <a:p>
            <a:r>
              <a:rPr lang="ru-RU" b="1" i="0" dirty="0">
                <a:solidFill>
                  <a:schemeClr val="bg1">
                    <a:lumMod val="95000"/>
                  </a:schemeClr>
                </a:solidFill>
                <a:effectLst/>
                <a:latin typeface="+mj-lt"/>
              </a:rPr>
              <a:t>промышленность</a:t>
            </a:r>
            <a:endParaRPr lang="ru-RU" dirty="0">
              <a:solidFill>
                <a:schemeClr val="bg1">
                  <a:lumMod val="95000"/>
                </a:schemeClr>
              </a:solidFill>
              <a:latin typeface="+mj-lt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0" y="11561470"/>
            <a:ext cx="24384000" cy="2154530"/>
          </a:xfrm>
          <a:prstGeom prst="rect">
            <a:avLst/>
          </a:prstGeom>
          <a:solidFill>
            <a:srgbClr val="161723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6B2263A-38EC-4630-AB52-2FFE2D7AC2F6}"/>
              </a:ext>
            </a:extLst>
          </p:cNvPr>
          <p:cNvSpPr txBox="1"/>
          <p:nvPr/>
        </p:nvSpPr>
        <p:spPr>
          <a:xfrm>
            <a:off x="1501303" y="2209400"/>
            <a:ext cx="11928947" cy="107721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9600" dirty="0">
                <a:solidFill>
                  <a:schemeClr val="bg1"/>
                </a:solidFill>
                <a:latin typeface="+mj-lt"/>
              </a:rPr>
              <a:t>Источники информации:</a:t>
            </a:r>
            <a:endParaRPr lang="ru-RU" sz="9600" i="0" dirty="0">
              <a:solidFill>
                <a:schemeClr val="bg1"/>
              </a:solidFill>
              <a:effectLst/>
              <a:latin typeface="+mj-lt"/>
            </a:endParaRPr>
          </a:p>
        </p:txBody>
      </p:sp>
      <p:sp>
        <p:nvSpPr>
          <p:cNvPr id="21" name="Shape 253">
            <a:extLst>
              <a:ext uri="{FF2B5EF4-FFF2-40B4-BE49-F238E27FC236}">
                <a16:creationId xmlns:a16="http://schemas.microsoft.com/office/drawing/2014/main" id="{2C9B6F1B-E157-4BE4-94AD-A5A7C39CA108}"/>
              </a:ext>
            </a:extLst>
          </p:cNvPr>
          <p:cNvSpPr/>
          <p:nvPr/>
        </p:nvSpPr>
        <p:spPr>
          <a:xfrm>
            <a:off x="1504950" y="4283733"/>
            <a:ext cx="1022464" cy="1022465"/>
          </a:xfrm>
          <a:prstGeom prst="ellipse">
            <a:avLst/>
          </a:prstGeom>
          <a:gradFill flip="none" rotWithShape="1">
            <a:gsLst>
              <a:gs pos="0">
                <a:schemeClr val="accent2"/>
              </a:gs>
              <a:gs pos="100000">
                <a:schemeClr val="accent1"/>
              </a:gs>
            </a:gsLst>
            <a:path path="circle">
              <a:fillToRect l="50000" t="50000" r="50000" b="50000"/>
            </a:path>
            <a:tileRect/>
          </a:gradFill>
          <a:ln w="12700" cap="flat">
            <a:noFill/>
            <a:miter lim="400000"/>
          </a:ln>
          <a:effectLst/>
        </p:spPr>
        <p:txBody>
          <a:bodyPr wrap="square" lIns="50800" tIns="50800" rIns="50800" bIns="50800" numCol="1" anchor="ctr">
            <a:noAutofit/>
          </a:bodyPr>
          <a:lstStyle/>
          <a:p>
            <a:pPr algn="ctr">
              <a:defRPr sz="3200" baseline="0"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rPr lang="ru-RU" sz="6000" dirty="0">
                <a:solidFill>
                  <a:schemeClr val="bg1"/>
                </a:solidFill>
              </a:rPr>
              <a:t>1</a:t>
            </a:r>
            <a:endParaRPr sz="6000" dirty="0">
              <a:solidFill>
                <a:schemeClr val="bg1"/>
              </a:solidFill>
            </a:endParaRPr>
          </a:p>
        </p:txBody>
      </p:sp>
      <p:sp>
        <p:nvSpPr>
          <p:cNvPr id="23" name="Shape 253">
            <a:extLst>
              <a:ext uri="{FF2B5EF4-FFF2-40B4-BE49-F238E27FC236}">
                <a16:creationId xmlns:a16="http://schemas.microsoft.com/office/drawing/2014/main" id="{01F4001B-84DD-4262-B7D2-66B357E3F590}"/>
              </a:ext>
            </a:extLst>
          </p:cNvPr>
          <p:cNvSpPr/>
          <p:nvPr/>
        </p:nvSpPr>
        <p:spPr>
          <a:xfrm>
            <a:off x="1504950" y="9853897"/>
            <a:ext cx="1022464" cy="1022465"/>
          </a:xfrm>
          <a:prstGeom prst="ellipse">
            <a:avLst/>
          </a:prstGeom>
          <a:gradFill flip="none" rotWithShape="1">
            <a:gsLst>
              <a:gs pos="0">
                <a:schemeClr val="accent2"/>
              </a:gs>
              <a:gs pos="100000">
                <a:schemeClr val="accent1"/>
              </a:gs>
            </a:gsLst>
            <a:path path="circle">
              <a:fillToRect l="50000" t="50000" r="50000" b="50000"/>
            </a:path>
            <a:tileRect/>
          </a:gradFill>
          <a:ln w="12700" cap="flat">
            <a:noFill/>
            <a:miter lim="400000"/>
          </a:ln>
          <a:effectLst/>
        </p:spPr>
        <p:txBody>
          <a:bodyPr wrap="square" lIns="50800" tIns="50800" rIns="50800" bIns="50800" numCol="1" anchor="ctr">
            <a:noAutofit/>
          </a:bodyPr>
          <a:lstStyle/>
          <a:p>
            <a:pPr algn="ctr">
              <a:defRPr sz="3200" baseline="0"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rPr lang="ru-RU" sz="6000" dirty="0">
                <a:solidFill>
                  <a:schemeClr val="bg1"/>
                </a:solidFill>
              </a:rPr>
              <a:t>5</a:t>
            </a:r>
            <a:endParaRPr sz="6000" dirty="0">
              <a:solidFill>
                <a:schemeClr val="bg1"/>
              </a:solidFill>
            </a:endParaRPr>
          </a:p>
        </p:txBody>
      </p:sp>
      <p:sp>
        <p:nvSpPr>
          <p:cNvPr id="24" name="Shape 253">
            <a:extLst>
              <a:ext uri="{FF2B5EF4-FFF2-40B4-BE49-F238E27FC236}">
                <a16:creationId xmlns:a16="http://schemas.microsoft.com/office/drawing/2014/main" id="{5E9A6E55-610B-4B44-B930-CA969C5893B1}"/>
              </a:ext>
            </a:extLst>
          </p:cNvPr>
          <p:cNvSpPr/>
          <p:nvPr/>
        </p:nvSpPr>
        <p:spPr>
          <a:xfrm>
            <a:off x="1501303" y="8464672"/>
            <a:ext cx="1022464" cy="1022465"/>
          </a:xfrm>
          <a:prstGeom prst="ellipse">
            <a:avLst/>
          </a:prstGeom>
          <a:gradFill flip="none" rotWithShape="1">
            <a:gsLst>
              <a:gs pos="0">
                <a:schemeClr val="accent2"/>
              </a:gs>
              <a:gs pos="100000">
                <a:schemeClr val="accent1"/>
              </a:gs>
            </a:gsLst>
            <a:path path="circle">
              <a:fillToRect l="50000" t="50000" r="50000" b="50000"/>
            </a:path>
            <a:tileRect/>
          </a:gradFill>
          <a:ln w="12700" cap="flat">
            <a:noFill/>
            <a:miter lim="400000"/>
          </a:ln>
          <a:effectLst/>
        </p:spPr>
        <p:txBody>
          <a:bodyPr wrap="square" lIns="50800" tIns="50800" rIns="50800" bIns="50800" numCol="1" anchor="ctr">
            <a:noAutofit/>
          </a:bodyPr>
          <a:lstStyle/>
          <a:p>
            <a:pPr algn="ctr">
              <a:defRPr sz="3200" baseline="0"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rPr lang="ru-RU" sz="6000" dirty="0">
                <a:solidFill>
                  <a:schemeClr val="bg1"/>
                </a:solidFill>
              </a:rPr>
              <a:t>4</a:t>
            </a:r>
            <a:endParaRPr sz="6000" dirty="0">
              <a:solidFill>
                <a:schemeClr val="bg1"/>
              </a:solidFill>
            </a:endParaRPr>
          </a:p>
        </p:txBody>
      </p:sp>
      <p:sp>
        <p:nvSpPr>
          <p:cNvPr id="25" name="Shape 253">
            <a:extLst>
              <a:ext uri="{FF2B5EF4-FFF2-40B4-BE49-F238E27FC236}">
                <a16:creationId xmlns:a16="http://schemas.microsoft.com/office/drawing/2014/main" id="{A60161ED-AFA7-4D87-8095-043188B9FCB2}"/>
              </a:ext>
            </a:extLst>
          </p:cNvPr>
          <p:cNvSpPr/>
          <p:nvPr/>
        </p:nvSpPr>
        <p:spPr>
          <a:xfrm>
            <a:off x="1501303" y="7068357"/>
            <a:ext cx="1022464" cy="1022465"/>
          </a:xfrm>
          <a:prstGeom prst="ellipse">
            <a:avLst/>
          </a:prstGeom>
          <a:gradFill flip="none" rotWithShape="1">
            <a:gsLst>
              <a:gs pos="0">
                <a:schemeClr val="accent2"/>
              </a:gs>
              <a:gs pos="100000">
                <a:schemeClr val="accent1"/>
              </a:gs>
            </a:gsLst>
            <a:path path="circle">
              <a:fillToRect l="50000" t="50000" r="50000" b="50000"/>
            </a:path>
            <a:tileRect/>
          </a:gradFill>
          <a:ln w="12700" cap="flat">
            <a:noFill/>
            <a:miter lim="400000"/>
          </a:ln>
          <a:effectLst/>
        </p:spPr>
        <p:txBody>
          <a:bodyPr wrap="square" lIns="50800" tIns="50800" rIns="50800" bIns="50800" numCol="1" anchor="ctr">
            <a:noAutofit/>
          </a:bodyPr>
          <a:lstStyle/>
          <a:p>
            <a:pPr algn="ctr">
              <a:defRPr sz="3200" baseline="0"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rPr lang="ru-RU" sz="6000" dirty="0">
                <a:solidFill>
                  <a:schemeClr val="bg1"/>
                </a:solidFill>
              </a:rPr>
              <a:t>3</a:t>
            </a:r>
            <a:endParaRPr sz="6000" dirty="0">
              <a:solidFill>
                <a:schemeClr val="bg1"/>
              </a:solidFill>
            </a:endParaRPr>
          </a:p>
        </p:txBody>
      </p:sp>
      <p:sp>
        <p:nvSpPr>
          <p:cNvPr id="26" name="Shape 253">
            <a:extLst>
              <a:ext uri="{FF2B5EF4-FFF2-40B4-BE49-F238E27FC236}">
                <a16:creationId xmlns:a16="http://schemas.microsoft.com/office/drawing/2014/main" id="{F8CC73BE-BE2C-4338-A81C-1E22F7730722}"/>
              </a:ext>
            </a:extLst>
          </p:cNvPr>
          <p:cNvSpPr/>
          <p:nvPr/>
        </p:nvSpPr>
        <p:spPr>
          <a:xfrm>
            <a:off x="1501303" y="5676045"/>
            <a:ext cx="1022464" cy="1022465"/>
          </a:xfrm>
          <a:prstGeom prst="ellipse">
            <a:avLst/>
          </a:prstGeom>
          <a:gradFill flip="none" rotWithShape="1">
            <a:gsLst>
              <a:gs pos="0">
                <a:schemeClr val="accent2"/>
              </a:gs>
              <a:gs pos="100000">
                <a:schemeClr val="accent1"/>
              </a:gs>
            </a:gsLst>
            <a:path path="circle">
              <a:fillToRect l="50000" t="50000" r="50000" b="50000"/>
            </a:path>
            <a:tileRect/>
          </a:gradFill>
          <a:ln w="12700" cap="flat">
            <a:noFill/>
            <a:miter lim="400000"/>
          </a:ln>
          <a:effectLst/>
        </p:spPr>
        <p:txBody>
          <a:bodyPr wrap="square" lIns="50800" tIns="50800" rIns="50800" bIns="50800" numCol="1" anchor="ctr">
            <a:noAutofit/>
          </a:bodyPr>
          <a:lstStyle/>
          <a:p>
            <a:pPr algn="ctr">
              <a:defRPr sz="3200" baseline="0"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rPr lang="ru-RU" sz="6000" dirty="0">
                <a:solidFill>
                  <a:schemeClr val="bg1"/>
                </a:solidFill>
              </a:rPr>
              <a:t>2</a:t>
            </a:r>
            <a:endParaRPr sz="6000" dirty="0">
              <a:solidFill>
                <a:schemeClr val="bg1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7C55E80-2DEC-4984-8F04-80A1DAD2920A}"/>
              </a:ext>
            </a:extLst>
          </p:cNvPr>
          <p:cNvSpPr txBox="1"/>
          <p:nvPr/>
        </p:nvSpPr>
        <p:spPr>
          <a:xfrm>
            <a:off x="3033713" y="4843457"/>
            <a:ext cx="12353924" cy="70788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6000" dirty="0"/>
              <a:t>https://ru.wikipedia.org/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CD14F58-1C8C-4F27-8520-08046DE817C5}"/>
              </a:ext>
            </a:extLst>
          </p:cNvPr>
          <p:cNvSpPr txBox="1"/>
          <p:nvPr/>
        </p:nvSpPr>
        <p:spPr>
          <a:xfrm>
            <a:off x="3033713" y="6235769"/>
            <a:ext cx="12353924" cy="70788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sz="6000" dirty="0"/>
              <a:t>https://government.ru/</a:t>
            </a:r>
            <a:endParaRPr lang="ru-RU" sz="60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50D5A0B-6D6A-48FC-81E0-59D5021DEB2E}"/>
              </a:ext>
            </a:extLst>
          </p:cNvPr>
          <p:cNvSpPr txBox="1"/>
          <p:nvPr/>
        </p:nvSpPr>
        <p:spPr>
          <a:xfrm>
            <a:off x="3033713" y="7580505"/>
            <a:ext cx="12353924" cy="70788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sz="6000" dirty="0"/>
              <a:t>https://www.consultant.ru/</a:t>
            </a:r>
            <a:endParaRPr lang="ru-RU" sz="60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F543280-8CB2-43D3-8009-ADC32B601B4E}"/>
              </a:ext>
            </a:extLst>
          </p:cNvPr>
          <p:cNvSpPr txBox="1"/>
          <p:nvPr/>
        </p:nvSpPr>
        <p:spPr>
          <a:xfrm>
            <a:off x="3033713" y="8972817"/>
            <a:ext cx="12353924" cy="70788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sz="6000" dirty="0"/>
              <a:t>https://russianspacesystems.ru/</a:t>
            </a:r>
            <a:endParaRPr lang="ru-RU" sz="6000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C8629E5-3C85-4583-AE71-0AFE205E7FE7}"/>
              </a:ext>
            </a:extLst>
          </p:cNvPr>
          <p:cNvSpPr txBox="1"/>
          <p:nvPr/>
        </p:nvSpPr>
        <p:spPr>
          <a:xfrm>
            <a:off x="3033713" y="10365129"/>
            <a:ext cx="12353924" cy="70788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sz="6000" dirty="0"/>
              <a:t>https://cyberleninka.ru/</a:t>
            </a:r>
            <a:endParaRPr lang="ru-RU" sz="6000" dirty="0"/>
          </a:p>
        </p:txBody>
      </p:sp>
    </p:spTree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/>
        </p:nvSpPr>
        <p:spPr>
          <a:xfrm>
            <a:off x="2119057" y="2281511"/>
            <a:ext cx="15826043" cy="24886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>
              <a:lnSpc>
                <a:spcPct val="80000"/>
              </a:lnSpc>
              <a:defRPr sz="13000" baseline="0">
                <a:solidFill>
                  <a:srgbClr val="F0F0F0"/>
                </a:solidFill>
                <a:latin typeface="+mn-lt"/>
                <a:ea typeface="+mn-ea"/>
                <a:cs typeface="+mn-cs"/>
                <a:sym typeface="Open Sans Light"/>
              </a:defRPr>
            </a:lvl1pPr>
          </a:lstStyle>
          <a:p>
            <a:r>
              <a:rPr lang="ru-RU" sz="9600" b="0" i="0" dirty="0">
                <a:solidFill>
                  <a:schemeClr val="bg1">
                    <a:lumMod val="95000"/>
                  </a:schemeClr>
                </a:solidFill>
                <a:effectLst/>
                <a:latin typeface="+mj-lt"/>
              </a:rPr>
              <a:t>Ракетно-космическая промышленность</a:t>
            </a:r>
            <a:endParaRPr sz="9600" dirty="0">
              <a:latin typeface="+mj-lt"/>
            </a:endParaRPr>
          </a:p>
        </p:txBody>
      </p:sp>
      <p:sp>
        <p:nvSpPr>
          <p:cNvPr id="50" name="Shape 50"/>
          <p:cNvSpPr/>
          <p:nvPr/>
        </p:nvSpPr>
        <p:spPr>
          <a:xfrm>
            <a:off x="2141075" y="5890436"/>
            <a:ext cx="20537721" cy="46685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t"/>
          <a:lstStyle/>
          <a:p>
            <a:r>
              <a:rPr lang="ru-RU" sz="8800" b="0" i="0" dirty="0">
                <a:solidFill>
                  <a:schemeClr val="bg1">
                    <a:lumMod val="95000"/>
                  </a:schemeClr>
                </a:solidFill>
                <a:effectLst/>
                <a:latin typeface="+mn-lt"/>
              </a:rPr>
              <a:t>играет ведущую роль в обеспечении военно-экономической безопасности, оказывая существенное влияние на уровень военного, экономического, научного потенциалов России</a:t>
            </a:r>
            <a:endParaRPr sz="9600" dirty="0">
              <a:solidFill>
                <a:schemeClr val="bg1">
                  <a:lumMod val="95000"/>
                </a:schemeClr>
              </a:solidFill>
              <a:latin typeface="+mn-lt"/>
            </a:endParaRPr>
          </a:p>
        </p:txBody>
      </p:sp>
      <p:sp>
        <p:nvSpPr>
          <p:cNvPr id="51" name="Shape 5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2</a:t>
            </a:fld>
            <a:endParaRPr/>
          </a:p>
        </p:txBody>
      </p:sp>
    </p:spTree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3</a:t>
            </a:fld>
            <a:endParaRPr/>
          </a:p>
        </p:txBody>
      </p:sp>
      <p:sp>
        <p:nvSpPr>
          <p:cNvPr id="65" name="Shape 65"/>
          <p:cNvSpPr/>
          <p:nvPr/>
        </p:nvSpPr>
        <p:spPr>
          <a:xfrm>
            <a:off x="2016898" y="9337693"/>
            <a:ext cx="5099714" cy="28306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t"/>
          <a:lstStyle>
            <a:lvl1pPr algn="ctr"/>
          </a:lstStyle>
          <a:p>
            <a:r>
              <a:rPr lang="ru-RU" sz="4000" b="0" i="0" dirty="0"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</a:rPr>
              <a:t>советский учёный,</a:t>
            </a:r>
          </a:p>
          <a:p>
            <a:r>
              <a:rPr lang="ru-RU" sz="4000" b="0" i="0" dirty="0"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</a:rPr>
              <a:t> в области радиотехнических систем управления </a:t>
            </a:r>
            <a:endParaRPr sz="40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66" name="Shape 66"/>
          <p:cNvSpPr/>
          <p:nvPr/>
        </p:nvSpPr>
        <p:spPr>
          <a:xfrm>
            <a:off x="1948736" y="7550073"/>
            <a:ext cx="5236038" cy="10259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3000" b="1" cap="all" spc="299" baseline="0">
                <a:solidFill>
                  <a:srgbClr val="45485C"/>
                </a:solidFill>
              </a:defRPr>
            </a:lvl1pPr>
          </a:lstStyle>
          <a:p>
            <a:r>
              <a:rPr lang="ru-RU" b="0" i="0" dirty="0">
                <a:solidFill>
                  <a:schemeClr val="bg1">
                    <a:lumMod val="95000"/>
                  </a:schemeClr>
                </a:solidFill>
                <a:effectLst/>
                <a:latin typeface="+mn-lt"/>
              </a:rPr>
              <a:t>Леонид Иванович Гусев</a:t>
            </a:r>
          </a:p>
        </p:txBody>
      </p:sp>
      <p:sp>
        <p:nvSpPr>
          <p:cNvPr id="67" name="Shape 67"/>
          <p:cNvSpPr/>
          <p:nvPr/>
        </p:nvSpPr>
        <p:spPr>
          <a:xfrm>
            <a:off x="3992078" y="8680799"/>
            <a:ext cx="1149354" cy="1858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ctr">
              <a:lnSpc>
                <a:spcPct val="10000"/>
              </a:lnSpc>
              <a:defRPr sz="1900" b="1" cap="all" baseline="0">
                <a:solidFill>
                  <a:srgbClr val="414457"/>
                </a:solidFill>
              </a:defRPr>
            </a:lvl1pPr>
          </a:lstStyle>
          <a:p>
            <a:r>
              <a:rPr lang="ru-RU" b="0" i="0" dirty="0">
                <a:solidFill>
                  <a:srgbClr val="70757A"/>
                </a:solidFill>
                <a:effectLst/>
                <a:latin typeface="arial" panose="020B0604020202020204" pitchFamily="34" charset="0"/>
              </a:rPr>
              <a:t>Учёный</a:t>
            </a:r>
            <a:endParaRPr dirty="0"/>
          </a:p>
        </p:txBody>
      </p:sp>
      <p:sp>
        <p:nvSpPr>
          <p:cNvPr id="49" name="Shape 65"/>
          <p:cNvSpPr/>
          <p:nvPr/>
        </p:nvSpPr>
        <p:spPr>
          <a:xfrm>
            <a:off x="9709839" y="9337693"/>
            <a:ext cx="5099714" cy="28306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t"/>
          <a:lstStyle>
            <a:lvl1pPr algn="ctr"/>
          </a:lstStyle>
          <a:p>
            <a:r>
              <a:rPr lang="ru-RU" sz="4000" b="0" i="0" dirty="0"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</a:rPr>
              <a:t>советский инженер,</a:t>
            </a:r>
          </a:p>
          <a:p>
            <a:r>
              <a:rPr lang="ru-RU" sz="4000" b="0" i="0" dirty="0"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</a:rPr>
              <a:t> в области систем автономного управления </a:t>
            </a:r>
          </a:p>
          <a:p>
            <a:r>
              <a:rPr lang="ru-RU" sz="4000" b="0" i="0" dirty="0"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</a:rPr>
              <a:t>ракетно-космическими комплексами</a:t>
            </a:r>
            <a:endParaRPr sz="40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50" name="Shape 66"/>
          <p:cNvSpPr/>
          <p:nvPr/>
        </p:nvSpPr>
        <p:spPr>
          <a:xfrm>
            <a:off x="9641677" y="7550073"/>
            <a:ext cx="5236038" cy="10259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3000" b="1" cap="all" spc="299" baseline="0">
                <a:solidFill>
                  <a:srgbClr val="45485C"/>
                </a:solidFill>
              </a:defRPr>
            </a:lvl1pPr>
          </a:lstStyle>
          <a:p>
            <a:r>
              <a:rPr lang="ru-RU" b="0" i="0" dirty="0">
                <a:solidFill>
                  <a:schemeClr val="bg1">
                    <a:lumMod val="95000"/>
                  </a:schemeClr>
                </a:solidFill>
                <a:effectLst/>
                <a:latin typeface="+mn-lt"/>
              </a:rPr>
              <a:t>Николай Алексеевич Пилюгин</a:t>
            </a:r>
          </a:p>
        </p:txBody>
      </p:sp>
      <p:sp>
        <p:nvSpPr>
          <p:cNvPr id="51" name="Shape 67"/>
          <p:cNvSpPr/>
          <p:nvPr/>
        </p:nvSpPr>
        <p:spPr>
          <a:xfrm>
            <a:off x="11562222" y="8676296"/>
            <a:ext cx="1340110" cy="1858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ctr">
              <a:lnSpc>
                <a:spcPct val="10000"/>
              </a:lnSpc>
              <a:defRPr sz="1900" b="1" cap="all" baseline="0">
                <a:solidFill>
                  <a:srgbClr val="414457"/>
                </a:solidFill>
              </a:defRPr>
            </a:lvl1pPr>
          </a:lstStyle>
          <a:p>
            <a:r>
              <a:rPr lang="ru-RU" b="0" i="0" dirty="0">
                <a:solidFill>
                  <a:srgbClr val="70757A"/>
                </a:solidFill>
                <a:effectLst/>
                <a:latin typeface="arial" panose="020B0604020202020204" pitchFamily="34" charset="0"/>
              </a:rPr>
              <a:t>инженер</a:t>
            </a:r>
            <a:endParaRPr dirty="0"/>
          </a:p>
        </p:txBody>
      </p:sp>
      <p:sp>
        <p:nvSpPr>
          <p:cNvPr id="107" name="Shape 65"/>
          <p:cNvSpPr/>
          <p:nvPr/>
        </p:nvSpPr>
        <p:spPr>
          <a:xfrm>
            <a:off x="17402780" y="9337693"/>
            <a:ext cx="5099714" cy="28306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t"/>
          <a:lstStyle>
            <a:lvl1pPr algn="ctr"/>
          </a:lstStyle>
          <a:p>
            <a:r>
              <a:rPr lang="ru-RU" sz="4000" b="0" i="0" dirty="0"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</a:rPr>
              <a:t>советский учёный,</a:t>
            </a:r>
          </a:p>
          <a:p>
            <a:r>
              <a:rPr lang="ru-RU" sz="4000" b="0" i="0" dirty="0"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</a:rPr>
              <a:t> в области ракетно-космической техники</a:t>
            </a:r>
            <a:endParaRPr sz="40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8" name="Shape 66"/>
          <p:cNvSpPr/>
          <p:nvPr/>
        </p:nvSpPr>
        <p:spPr>
          <a:xfrm>
            <a:off x="17334618" y="7550073"/>
            <a:ext cx="5236038" cy="10259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3000" b="1" cap="all" spc="299" baseline="0">
                <a:solidFill>
                  <a:srgbClr val="45485C"/>
                </a:solidFill>
              </a:defRPr>
            </a:lvl1pPr>
          </a:lstStyle>
          <a:p>
            <a:r>
              <a:rPr lang="ru-RU" b="0" i="0" dirty="0">
                <a:solidFill>
                  <a:schemeClr val="bg1">
                    <a:lumMod val="95000"/>
                  </a:schemeClr>
                </a:solidFill>
                <a:effectLst/>
                <a:latin typeface="+mn-lt"/>
              </a:rPr>
              <a:t>Михаил Сергеевич Рязанский</a:t>
            </a:r>
          </a:p>
        </p:txBody>
      </p:sp>
      <p:sp>
        <p:nvSpPr>
          <p:cNvPr id="109" name="Shape 67"/>
          <p:cNvSpPr/>
          <p:nvPr/>
        </p:nvSpPr>
        <p:spPr>
          <a:xfrm>
            <a:off x="19402421" y="8680799"/>
            <a:ext cx="1149354" cy="1858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ctr">
              <a:lnSpc>
                <a:spcPct val="10000"/>
              </a:lnSpc>
              <a:defRPr sz="1900" b="1" cap="all" baseline="0">
                <a:solidFill>
                  <a:srgbClr val="414457"/>
                </a:solidFill>
              </a:defRPr>
            </a:lvl1pPr>
          </a:lstStyle>
          <a:p>
            <a:r>
              <a:rPr lang="ru-RU" b="0" i="0" dirty="0">
                <a:solidFill>
                  <a:srgbClr val="70757A"/>
                </a:solidFill>
                <a:effectLst/>
                <a:latin typeface="arial" panose="020B0604020202020204" pitchFamily="34" charset="0"/>
              </a:rPr>
              <a:t>Учёный</a:t>
            </a:r>
            <a:endParaRPr dirty="0"/>
          </a:p>
        </p:txBody>
      </p:sp>
      <p:pic>
        <p:nvPicPr>
          <p:cNvPr id="2052" name="Picture 4" descr="Телестудия Роскосмоса">
            <a:extLst>
              <a:ext uri="{FF2B5EF4-FFF2-40B4-BE49-F238E27FC236}">
                <a16:creationId xmlns:a16="http://schemas.microsoft.com/office/drawing/2014/main" id="{7A28D91B-B244-44CA-8E3F-DF6E6C18B0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891" y="2784043"/>
            <a:ext cx="3988032" cy="4421715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Биография Михаил Рязанский">
            <a:extLst>
              <a:ext uri="{FF2B5EF4-FFF2-40B4-BE49-F238E27FC236}">
                <a16:creationId xmlns:a16="http://schemas.microsoft.com/office/drawing/2014/main" id="{85C1D1B7-5449-4D7F-9A60-B09D6009AC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95088" y="2702742"/>
            <a:ext cx="3988032" cy="4412522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Дважды Герой Социалистического Труда Пилюгин Николай Алексеевич :: Герои  страны">
            <a:extLst>
              <a:ext uri="{FF2B5EF4-FFF2-40B4-BE49-F238E27FC236}">
                <a16:creationId xmlns:a16="http://schemas.microsoft.com/office/drawing/2014/main" id="{F186F42C-4F58-4867-A58B-C4B269BFF0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8260" y="2702742"/>
            <a:ext cx="3988032" cy="4421715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Shape 53">
            <a:extLst>
              <a:ext uri="{FF2B5EF4-FFF2-40B4-BE49-F238E27FC236}">
                <a16:creationId xmlns:a16="http://schemas.microsoft.com/office/drawing/2014/main" id="{081F7EBD-E6C5-447E-8C37-17F4BD3FF3FF}"/>
              </a:ext>
            </a:extLst>
          </p:cNvPr>
          <p:cNvSpPr/>
          <p:nvPr/>
        </p:nvSpPr>
        <p:spPr>
          <a:xfrm>
            <a:off x="957172" y="588217"/>
            <a:ext cx="22469656" cy="20910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>
              <a:lnSpc>
                <a:spcPct val="80000"/>
              </a:lnSpc>
              <a:defRPr sz="13000" baseline="0">
                <a:solidFill>
                  <a:srgbClr val="F0F0F0"/>
                </a:solidFill>
                <a:latin typeface="+mn-lt"/>
                <a:ea typeface="+mn-ea"/>
                <a:cs typeface="+mn-cs"/>
                <a:sym typeface="Open Sans Light"/>
              </a:defRPr>
            </a:lvl1pPr>
          </a:lstStyle>
          <a:p>
            <a:pPr algn="ctr"/>
            <a:r>
              <a:rPr lang="ru-RU" sz="8000" dirty="0">
                <a:latin typeface="+mj-lt"/>
              </a:rPr>
              <a:t>Основатели ракетно-космической промышленности</a:t>
            </a:r>
          </a:p>
        </p:txBody>
      </p:sp>
    </p:spTree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/>
          <p:nvPr/>
        </p:nvSpPr>
        <p:spPr>
          <a:xfrm>
            <a:off x="2119057" y="1961908"/>
            <a:ext cx="11825543" cy="30693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>
              <a:lnSpc>
                <a:spcPct val="80000"/>
              </a:lnSpc>
              <a:defRPr sz="13000" baseline="0">
                <a:solidFill>
                  <a:srgbClr val="F0F0F0"/>
                </a:solidFill>
                <a:latin typeface="+mn-lt"/>
                <a:ea typeface="+mn-ea"/>
                <a:cs typeface="+mn-cs"/>
                <a:sym typeface="Open Sans Light"/>
              </a:defRPr>
            </a:lvl1pPr>
          </a:lstStyle>
          <a:p>
            <a:r>
              <a:rPr lang="ru-RU" sz="8000" b="1" i="0" dirty="0">
                <a:solidFill>
                  <a:schemeClr val="bg1">
                    <a:lumMod val="95000"/>
                  </a:schemeClr>
                </a:solidFill>
                <a:effectLst/>
                <a:latin typeface="+mj-lt"/>
              </a:rPr>
              <a:t>Цель ракетно</a:t>
            </a:r>
            <a:r>
              <a:rPr lang="ru-RU" sz="8000" b="0" i="0" dirty="0">
                <a:solidFill>
                  <a:schemeClr val="bg1">
                    <a:lumMod val="95000"/>
                  </a:schemeClr>
                </a:solidFill>
                <a:effectLst/>
                <a:latin typeface="+mj-lt"/>
              </a:rPr>
              <a:t>-</a:t>
            </a:r>
            <a:r>
              <a:rPr lang="ru-RU" sz="8000" b="1" i="0" dirty="0">
                <a:solidFill>
                  <a:schemeClr val="bg1">
                    <a:lumMod val="95000"/>
                  </a:schemeClr>
                </a:solidFill>
                <a:effectLst/>
                <a:latin typeface="+mj-lt"/>
              </a:rPr>
              <a:t>космической промышленности</a:t>
            </a:r>
            <a:endParaRPr lang="en-US" sz="8000" dirty="0">
              <a:solidFill>
                <a:schemeClr val="bg1">
                  <a:lumMod val="95000"/>
                </a:schemeClr>
              </a:solidFill>
              <a:latin typeface="+mj-lt"/>
            </a:endParaRPr>
          </a:p>
        </p:txBody>
      </p:sp>
      <p:sp>
        <p:nvSpPr>
          <p:cNvPr id="54" name="Shape 54"/>
          <p:cNvSpPr/>
          <p:nvPr/>
        </p:nvSpPr>
        <p:spPr>
          <a:xfrm>
            <a:off x="2141075" y="5839871"/>
            <a:ext cx="9430369" cy="48386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t"/>
          <a:lstStyle/>
          <a:p>
            <a:r>
              <a:rPr lang="ru-RU" sz="6000" i="0" dirty="0">
                <a:solidFill>
                  <a:schemeClr val="bg1">
                    <a:lumMod val="95000"/>
                  </a:schemeClr>
                </a:solidFill>
                <a:effectLst/>
                <a:latin typeface="+mn-lt"/>
              </a:rPr>
              <a:t>создание экономически устойчивой, конкурентоспособной, диверсифицированной ракетно-космической промышленности, обеспечение гарантированного доступа и необходимого присутствия России в космическом пространстве</a:t>
            </a:r>
            <a:endParaRPr sz="6600" dirty="0">
              <a:solidFill>
                <a:schemeClr val="bg1">
                  <a:lumMod val="95000"/>
                </a:schemeClr>
              </a:solidFill>
              <a:latin typeface="+mn-lt"/>
            </a:endParaRPr>
          </a:p>
        </p:txBody>
      </p:sp>
      <p:sp>
        <p:nvSpPr>
          <p:cNvPr id="55" name="Shape 5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4</a:t>
            </a:fld>
            <a:endParaRPr/>
          </a:p>
        </p:txBody>
      </p:sp>
      <p:sp>
        <p:nvSpPr>
          <p:cNvPr id="56" name="Shape 56"/>
          <p:cNvSpPr/>
          <p:nvPr/>
        </p:nvSpPr>
        <p:spPr>
          <a:xfrm>
            <a:off x="14771782" y="2642324"/>
            <a:ext cx="7267362" cy="7267363"/>
          </a:xfrm>
          <a:prstGeom prst="ellipse">
            <a:avLst/>
          </a:prstGeom>
          <a:solidFill>
            <a:schemeClr val="accent2">
              <a:alpha val="14000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defRPr sz="3200" baseline="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57" name="Shape 57"/>
          <p:cNvSpPr/>
          <p:nvPr/>
        </p:nvSpPr>
        <p:spPr>
          <a:xfrm>
            <a:off x="15448084" y="3318628"/>
            <a:ext cx="5914757" cy="5914756"/>
          </a:xfrm>
          <a:prstGeom prst="ellipse">
            <a:avLst/>
          </a:prstGeom>
          <a:solidFill>
            <a:schemeClr val="accent2">
              <a:alpha val="14000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defRPr sz="3200" baseline="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58" name="Shape 58"/>
          <p:cNvSpPr/>
          <p:nvPr/>
        </p:nvSpPr>
        <p:spPr>
          <a:xfrm>
            <a:off x="16129502" y="4000045"/>
            <a:ext cx="4551920" cy="4551921"/>
          </a:xfrm>
          <a:prstGeom prst="ellipse">
            <a:avLst/>
          </a:prstGeom>
          <a:solidFill>
            <a:schemeClr val="accent2">
              <a:alpha val="28000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defRPr sz="3200" baseline="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59" name="Shape 59"/>
          <p:cNvSpPr/>
          <p:nvPr/>
        </p:nvSpPr>
        <p:spPr>
          <a:xfrm>
            <a:off x="16800766" y="4671310"/>
            <a:ext cx="3209392" cy="3209391"/>
          </a:xfrm>
          <a:prstGeom prst="ellipse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defRPr sz="3200" baseline="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pic>
        <p:nvPicPr>
          <p:cNvPr id="4098" name="Picture 2" descr="Launch, rocket, spaceship">
            <a:extLst>
              <a:ext uri="{FF2B5EF4-FFF2-40B4-BE49-F238E27FC236}">
                <a16:creationId xmlns:a16="http://schemas.microsoft.com/office/drawing/2014/main" id="{A64C2156-5BCD-4019-8F67-8734509DFC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83118" y="5353661"/>
            <a:ext cx="1844688" cy="1844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236"/>
          <p:cNvSpPr/>
          <p:nvPr/>
        </p:nvSpPr>
        <p:spPr>
          <a:xfrm>
            <a:off x="9879571" y="2464061"/>
            <a:ext cx="1471798" cy="1471798"/>
          </a:xfrm>
          <a:prstGeom prst="ellipse">
            <a:avLst/>
          </a:prstGeom>
          <a:gradFill flip="none" rotWithShape="1">
            <a:gsLst>
              <a:gs pos="0">
                <a:schemeClr val="accent2">
                  <a:alpha val="50000"/>
                </a:schemeClr>
              </a:gs>
              <a:gs pos="100000">
                <a:schemeClr val="accent1">
                  <a:alpha val="50000"/>
                </a:schemeClr>
              </a:gs>
            </a:gsLst>
            <a:lin ang="5310264" scaled="0"/>
          </a:gradFill>
          <a:ln w="12700" cap="flat">
            <a:noFill/>
            <a:miter lim="400000"/>
          </a:ln>
          <a:effectLst/>
        </p:spPr>
        <p:txBody>
          <a:bodyPr wrap="square" lIns="50800" tIns="50800" rIns="50800" bIns="50800" numCol="1" anchor="ctr">
            <a:noAutofit/>
          </a:bodyPr>
          <a:lstStyle/>
          <a:p>
            <a:pPr algn="ctr">
              <a:defRPr sz="3200" baseline="0"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rPr lang="ru-RU" sz="7200" dirty="0"/>
              <a:t>2</a:t>
            </a:r>
            <a:endParaRPr sz="7200" dirty="0"/>
          </a:p>
        </p:txBody>
      </p:sp>
      <p:sp>
        <p:nvSpPr>
          <p:cNvPr id="236" name="Shape 236"/>
          <p:cNvSpPr/>
          <p:nvPr/>
        </p:nvSpPr>
        <p:spPr>
          <a:xfrm>
            <a:off x="2184902" y="2464061"/>
            <a:ext cx="1471798" cy="1471798"/>
          </a:xfrm>
          <a:prstGeom prst="ellipse">
            <a:avLst/>
          </a:prstGeom>
          <a:gradFill flip="none" rotWithShape="1">
            <a:gsLst>
              <a:gs pos="0">
                <a:schemeClr val="accent2">
                  <a:alpha val="50000"/>
                </a:schemeClr>
              </a:gs>
              <a:gs pos="100000">
                <a:schemeClr val="accent1">
                  <a:alpha val="50000"/>
                </a:schemeClr>
              </a:gs>
            </a:gsLst>
            <a:lin ang="5310264" scaled="0"/>
          </a:gradFill>
          <a:ln w="12700" cap="flat">
            <a:noFill/>
            <a:miter lim="400000"/>
          </a:ln>
          <a:effectLst/>
        </p:spPr>
        <p:txBody>
          <a:bodyPr wrap="square" lIns="50800" tIns="50800" rIns="50800" bIns="50800" numCol="1" anchor="ctr">
            <a:noAutofit/>
          </a:bodyPr>
          <a:lstStyle/>
          <a:p>
            <a:pPr algn="ctr">
              <a:defRPr sz="3200" baseline="0"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rPr lang="ru-RU" sz="7200" dirty="0"/>
              <a:t>1</a:t>
            </a:r>
            <a:endParaRPr dirty="0"/>
          </a:p>
        </p:txBody>
      </p:sp>
      <p:sp>
        <p:nvSpPr>
          <p:cNvPr id="43" name="Shape 236"/>
          <p:cNvSpPr/>
          <p:nvPr/>
        </p:nvSpPr>
        <p:spPr>
          <a:xfrm>
            <a:off x="2184902" y="7313656"/>
            <a:ext cx="1471798" cy="1471798"/>
          </a:xfrm>
          <a:prstGeom prst="ellipse">
            <a:avLst/>
          </a:prstGeom>
          <a:gradFill flip="none" rotWithShape="1">
            <a:gsLst>
              <a:gs pos="0">
                <a:schemeClr val="accent2">
                  <a:alpha val="50000"/>
                </a:schemeClr>
              </a:gs>
              <a:gs pos="100000">
                <a:schemeClr val="accent1">
                  <a:alpha val="50000"/>
                </a:schemeClr>
              </a:gs>
            </a:gsLst>
            <a:lin ang="5310264" scaled="0"/>
          </a:gradFill>
          <a:ln w="12700" cap="flat">
            <a:noFill/>
            <a:miter lim="400000"/>
          </a:ln>
          <a:effectLst/>
        </p:spPr>
        <p:txBody>
          <a:bodyPr wrap="square" lIns="50800" tIns="50800" rIns="50800" bIns="50800" numCol="1" anchor="ctr">
            <a:noAutofit/>
          </a:bodyPr>
          <a:lstStyle/>
          <a:p>
            <a:pPr algn="ctr">
              <a:defRPr sz="3200" baseline="0"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rPr lang="ru-RU" sz="7200" dirty="0"/>
              <a:t>4</a:t>
            </a:r>
            <a:endParaRPr sz="7200" dirty="0"/>
          </a:p>
        </p:txBody>
      </p:sp>
      <p:sp>
        <p:nvSpPr>
          <p:cNvPr id="52" name="Shape 236"/>
          <p:cNvSpPr/>
          <p:nvPr/>
        </p:nvSpPr>
        <p:spPr>
          <a:xfrm>
            <a:off x="9879571" y="7313656"/>
            <a:ext cx="1471798" cy="1471798"/>
          </a:xfrm>
          <a:prstGeom prst="ellipse">
            <a:avLst/>
          </a:prstGeom>
          <a:gradFill flip="none" rotWithShape="1">
            <a:gsLst>
              <a:gs pos="0">
                <a:schemeClr val="accent2">
                  <a:alpha val="50000"/>
                </a:schemeClr>
              </a:gs>
              <a:gs pos="100000">
                <a:schemeClr val="accent1">
                  <a:alpha val="50000"/>
                </a:schemeClr>
              </a:gs>
            </a:gsLst>
            <a:lin ang="5310264" scaled="0"/>
          </a:gradFill>
          <a:ln w="12700" cap="flat">
            <a:noFill/>
            <a:miter lim="400000"/>
          </a:ln>
          <a:effectLst/>
        </p:spPr>
        <p:txBody>
          <a:bodyPr wrap="square" lIns="50800" tIns="50800" rIns="50800" bIns="50800" numCol="1" anchor="ctr">
            <a:noAutofit/>
          </a:bodyPr>
          <a:lstStyle/>
          <a:p>
            <a:pPr algn="ctr">
              <a:defRPr sz="3200" baseline="0"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rPr lang="ru-RU" sz="7200" dirty="0"/>
              <a:t>5</a:t>
            </a:r>
            <a:endParaRPr sz="7200" dirty="0"/>
          </a:p>
        </p:txBody>
      </p:sp>
      <p:sp>
        <p:nvSpPr>
          <p:cNvPr id="70" name="Shape 236"/>
          <p:cNvSpPr/>
          <p:nvPr/>
        </p:nvSpPr>
        <p:spPr>
          <a:xfrm>
            <a:off x="17574240" y="2464061"/>
            <a:ext cx="1471798" cy="1471798"/>
          </a:xfrm>
          <a:prstGeom prst="ellipse">
            <a:avLst/>
          </a:prstGeom>
          <a:gradFill flip="none" rotWithShape="1">
            <a:gsLst>
              <a:gs pos="0">
                <a:schemeClr val="accent2">
                  <a:alpha val="50000"/>
                </a:schemeClr>
              </a:gs>
              <a:gs pos="100000">
                <a:schemeClr val="accent1">
                  <a:alpha val="50000"/>
                </a:schemeClr>
              </a:gs>
            </a:gsLst>
            <a:lin ang="5310264" scaled="0"/>
          </a:gradFill>
          <a:ln w="12700" cap="flat">
            <a:noFill/>
            <a:miter lim="400000"/>
          </a:ln>
          <a:effectLst/>
        </p:spPr>
        <p:txBody>
          <a:bodyPr wrap="square" lIns="50800" tIns="50800" rIns="50800" bIns="50800" numCol="1" anchor="ctr">
            <a:noAutofit/>
          </a:bodyPr>
          <a:lstStyle/>
          <a:p>
            <a:pPr algn="ctr">
              <a:defRPr sz="3200" baseline="0"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rPr lang="ru-RU" sz="7200" dirty="0"/>
              <a:t>3</a:t>
            </a:r>
            <a:endParaRPr sz="7200" dirty="0"/>
          </a:p>
        </p:txBody>
      </p:sp>
      <p:sp>
        <p:nvSpPr>
          <p:cNvPr id="65" name="Shape 236"/>
          <p:cNvSpPr/>
          <p:nvPr/>
        </p:nvSpPr>
        <p:spPr>
          <a:xfrm>
            <a:off x="17574240" y="7313656"/>
            <a:ext cx="1471798" cy="1471798"/>
          </a:xfrm>
          <a:prstGeom prst="ellipse">
            <a:avLst/>
          </a:prstGeom>
          <a:gradFill flip="none" rotWithShape="1">
            <a:gsLst>
              <a:gs pos="0">
                <a:schemeClr val="accent2">
                  <a:alpha val="50000"/>
                </a:schemeClr>
              </a:gs>
              <a:gs pos="100000">
                <a:schemeClr val="accent1">
                  <a:alpha val="50000"/>
                </a:schemeClr>
              </a:gs>
            </a:gsLst>
            <a:lin ang="5310264" scaled="0"/>
          </a:gradFill>
          <a:ln w="12700" cap="flat">
            <a:noFill/>
            <a:miter lim="400000"/>
          </a:ln>
          <a:effectLst/>
        </p:spPr>
        <p:txBody>
          <a:bodyPr wrap="square" lIns="50800" tIns="50800" rIns="50800" bIns="50800" numCol="1" anchor="ctr">
            <a:noAutofit/>
          </a:bodyPr>
          <a:lstStyle/>
          <a:p>
            <a:pPr algn="ctr">
              <a:defRPr sz="3200" baseline="0"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rPr lang="ru-RU" sz="7200" dirty="0"/>
              <a:t>6</a:t>
            </a:r>
            <a:endParaRPr sz="7200" dirty="0"/>
          </a:p>
        </p:txBody>
      </p:sp>
      <p:sp>
        <p:nvSpPr>
          <p:cNvPr id="214" name="Shape 21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5</a:t>
            </a:fld>
            <a:endParaRPr/>
          </a:p>
        </p:txBody>
      </p:sp>
      <p:sp>
        <p:nvSpPr>
          <p:cNvPr id="219" name="Shape 219"/>
          <p:cNvSpPr/>
          <p:nvPr/>
        </p:nvSpPr>
        <p:spPr>
          <a:xfrm>
            <a:off x="2152864" y="4260950"/>
            <a:ext cx="5028454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000" b="1" cap="all" spc="299" baseline="0">
                <a:solidFill>
                  <a:srgbClr val="45485C"/>
                </a:solidFill>
              </a:defRPr>
            </a:lvl1pPr>
          </a:lstStyle>
          <a:p>
            <a:r>
              <a:rPr lang="ru-RU" dirty="0"/>
              <a:t>Направление </a:t>
            </a:r>
            <a:r>
              <a:rPr dirty="0"/>
              <a:t>#1</a:t>
            </a:r>
          </a:p>
        </p:txBody>
      </p:sp>
      <p:sp>
        <p:nvSpPr>
          <p:cNvPr id="220" name="Shape 220"/>
          <p:cNvSpPr/>
          <p:nvPr/>
        </p:nvSpPr>
        <p:spPr>
          <a:xfrm>
            <a:off x="2128993" y="5150296"/>
            <a:ext cx="5281457" cy="15579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t"/>
          <a:lstStyle/>
          <a:p>
            <a:r>
              <a:rPr lang="ru-RU" sz="4800" b="0" i="0" dirty="0">
                <a:solidFill>
                  <a:schemeClr val="bg1">
                    <a:lumMod val="95000"/>
                  </a:schemeClr>
                </a:solidFill>
                <a:effectLst/>
                <a:latin typeface="+mn-lt"/>
              </a:rPr>
              <a:t>создание космических комплексов и систем нового поколения</a:t>
            </a:r>
            <a:endParaRPr sz="4800" dirty="0">
              <a:solidFill>
                <a:schemeClr val="bg1">
                  <a:lumMod val="95000"/>
                </a:schemeClr>
              </a:solidFill>
              <a:latin typeface="+mn-lt"/>
            </a:endParaRPr>
          </a:p>
        </p:txBody>
      </p:sp>
      <p:sp>
        <p:nvSpPr>
          <p:cNvPr id="40" name="Shape 219"/>
          <p:cNvSpPr/>
          <p:nvPr/>
        </p:nvSpPr>
        <p:spPr>
          <a:xfrm>
            <a:off x="2152864" y="9110545"/>
            <a:ext cx="5028454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000" b="1" cap="all" spc="299" baseline="0">
                <a:solidFill>
                  <a:srgbClr val="45485C"/>
                </a:solidFill>
              </a:defRPr>
            </a:lvl1pPr>
          </a:lstStyle>
          <a:p>
            <a:r>
              <a:rPr lang="ru-RU" dirty="0"/>
              <a:t>Направление #4</a:t>
            </a:r>
          </a:p>
        </p:txBody>
      </p:sp>
      <p:sp>
        <p:nvSpPr>
          <p:cNvPr id="41" name="Shape 220"/>
          <p:cNvSpPr/>
          <p:nvPr/>
        </p:nvSpPr>
        <p:spPr>
          <a:xfrm>
            <a:off x="2128993" y="9999891"/>
            <a:ext cx="5281457" cy="15579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t"/>
          <a:lstStyle/>
          <a:p>
            <a:r>
              <a:rPr lang="ru-RU" sz="4800" b="0" i="0" dirty="0">
                <a:solidFill>
                  <a:schemeClr val="bg1">
                    <a:lumMod val="95000"/>
                  </a:schemeClr>
                </a:solidFill>
                <a:effectLst/>
                <a:latin typeface="+mn-lt"/>
              </a:rPr>
              <a:t>расширение присутствия России на мировом космическом рынке</a:t>
            </a:r>
            <a:endParaRPr sz="4800" dirty="0">
              <a:solidFill>
                <a:schemeClr val="bg1">
                  <a:lumMod val="95000"/>
                </a:schemeClr>
              </a:solidFill>
              <a:latin typeface="+mn-lt"/>
            </a:endParaRPr>
          </a:p>
        </p:txBody>
      </p:sp>
      <p:sp>
        <p:nvSpPr>
          <p:cNvPr id="54" name="Shape 219"/>
          <p:cNvSpPr/>
          <p:nvPr/>
        </p:nvSpPr>
        <p:spPr>
          <a:xfrm>
            <a:off x="9847533" y="4260950"/>
            <a:ext cx="5028454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000" b="1" cap="all" spc="299" baseline="0">
                <a:solidFill>
                  <a:srgbClr val="45485C"/>
                </a:solidFill>
              </a:defRPr>
            </a:lvl1pPr>
          </a:lstStyle>
          <a:p>
            <a:r>
              <a:rPr lang="ru-RU" dirty="0"/>
              <a:t>Направление #2</a:t>
            </a:r>
          </a:p>
        </p:txBody>
      </p:sp>
      <p:sp>
        <p:nvSpPr>
          <p:cNvPr id="55" name="Shape 220"/>
          <p:cNvSpPr/>
          <p:nvPr/>
        </p:nvSpPr>
        <p:spPr>
          <a:xfrm>
            <a:off x="9823662" y="5150296"/>
            <a:ext cx="6083088" cy="15579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t"/>
          <a:lstStyle/>
          <a:p>
            <a:r>
              <a:rPr lang="ru-RU" sz="4800" b="0" i="0" dirty="0">
                <a:solidFill>
                  <a:schemeClr val="bg1">
                    <a:lumMod val="95000"/>
                  </a:schemeClr>
                </a:solidFill>
                <a:effectLst/>
                <a:latin typeface="+mn-lt"/>
              </a:rPr>
              <a:t>завершение создания и развитие системы ГЛОНАСС</a:t>
            </a:r>
            <a:endParaRPr sz="4800" dirty="0">
              <a:solidFill>
                <a:schemeClr val="bg1">
                  <a:lumMod val="95000"/>
                </a:schemeClr>
              </a:solidFill>
              <a:latin typeface="+mn-lt"/>
            </a:endParaRPr>
          </a:p>
        </p:txBody>
      </p:sp>
      <p:sp>
        <p:nvSpPr>
          <p:cNvPr id="49" name="Shape 219"/>
          <p:cNvSpPr/>
          <p:nvPr/>
        </p:nvSpPr>
        <p:spPr>
          <a:xfrm>
            <a:off x="9847533" y="9110545"/>
            <a:ext cx="5028454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000" b="1" cap="all" spc="299" baseline="0">
                <a:solidFill>
                  <a:srgbClr val="45485C"/>
                </a:solidFill>
              </a:defRPr>
            </a:lvl1pPr>
          </a:lstStyle>
          <a:p>
            <a:r>
              <a:rPr lang="ru-RU" dirty="0"/>
              <a:t>Направление #5</a:t>
            </a:r>
          </a:p>
        </p:txBody>
      </p:sp>
      <p:sp>
        <p:nvSpPr>
          <p:cNvPr id="50" name="Shape 220"/>
          <p:cNvSpPr/>
          <p:nvPr/>
        </p:nvSpPr>
        <p:spPr>
          <a:xfrm>
            <a:off x="9823662" y="9999891"/>
            <a:ext cx="6083088" cy="15579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t"/>
          <a:lstStyle/>
          <a:p>
            <a:r>
              <a:rPr lang="ru-RU" sz="4800" b="0" i="0" dirty="0">
                <a:solidFill>
                  <a:schemeClr val="bg1">
                    <a:lumMod val="95000"/>
                  </a:schemeClr>
                </a:solidFill>
                <a:effectLst/>
                <a:latin typeface="+mn-lt"/>
              </a:rPr>
              <a:t>проведение организационных преобразований в ракетно-космической промышленности</a:t>
            </a:r>
            <a:endParaRPr sz="4800" dirty="0">
              <a:solidFill>
                <a:schemeClr val="bg1">
                  <a:lumMod val="95000"/>
                </a:schemeClr>
              </a:solidFill>
              <a:latin typeface="+mn-lt"/>
            </a:endParaRPr>
          </a:p>
        </p:txBody>
      </p:sp>
      <p:sp>
        <p:nvSpPr>
          <p:cNvPr id="67" name="Shape 219"/>
          <p:cNvSpPr/>
          <p:nvPr/>
        </p:nvSpPr>
        <p:spPr>
          <a:xfrm>
            <a:off x="17542202" y="4260950"/>
            <a:ext cx="5028454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000" b="1" cap="all" spc="299" baseline="0">
                <a:solidFill>
                  <a:srgbClr val="45485C"/>
                </a:solidFill>
              </a:defRPr>
            </a:lvl1pPr>
          </a:lstStyle>
          <a:p>
            <a:r>
              <a:rPr lang="ru-RU" dirty="0"/>
              <a:t>Направление #3</a:t>
            </a:r>
          </a:p>
        </p:txBody>
      </p:sp>
      <p:sp>
        <p:nvSpPr>
          <p:cNvPr id="68" name="Shape 220"/>
          <p:cNvSpPr/>
          <p:nvPr/>
        </p:nvSpPr>
        <p:spPr>
          <a:xfrm>
            <a:off x="17518331" y="5150296"/>
            <a:ext cx="6083088" cy="15579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t"/>
          <a:lstStyle/>
          <a:p>
            <a:r>
              <a:rPr lang="ru-RU" sz="4800" b="0" i="0" dirty="0">
                <a:solidFill>
                  <a:schemeClr val="bg1">
                    <a:lumMod val="95000"/>
                  </a:schemeClr>
                </a:solidFill>
                <a:effectLst/>
                <a:latin typeface="+mn-lt"/>
              </a:rPr>
              <a:t>развитие спутниковой группировки, в том числе создание спутников связи</a:t>
            </a:r>
            <a:endParaRPr sz="4800" dirty="0">
              <a:solidFill>
                <a:schemeClr val="bg1">
                  <a:lumMod val="95000"/>
                </a:schemeClr>
              </a:solidFill>
              <a:latin typeface="+mn-lt"/>
            </a:endParaRPr>
          </a:p>
        </p:txBody>
      </p:sp>
      <p:sp>
        <p:nvSpPr>
          <p:cNvPr id="62" name="Shape 219"/>
          <p:cNvSpPr/>
          <p:nvPr/>
        </p:nvSpPr>
        <p:spPr>
          <a:xfrm>
            <a:off x="17542202" y="9110545"/>
            <a:ext cx="5028454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000" b="1" cap="all" spc="299" baseline="0">
                <a:solidFill>
                  <a:srgbClr val="45485C"/>
                </a:solidFill>
              </a:defRPr>
            </a:lvl1pPr>
          </a:lstStyle>
          <a:p>
            <a:r>
              <a:rPr lang="ru-RU" dirty="0"/>
              <a:t>Направление #6</a:t>
            </a:r>
          </a:p>
        </p:txBody>
      </p:sp>
      <p:sp>
        <p:nvSpPr>
          <p:cNvPr id="63" name="Shape 220"/>
          <p:cNvSpPr/>
          <p:nvPr/>
        </p:nvSpPr>
        <p:spPr>
          <a:xfrm>
            <a:off x="17518331" y="9999891"/>
            <a:ext cx="5916402" cy="15579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t"/>
          <a:lstStyle/>
          <a:p>
            <a:r>
              <a:rPr lang="ru-RU" sz="4800" b="0" i="0" dirty="0">
                <a:solidFill>
                  <a:schemeClr val="bg1">
                    <a:lumMod val="95000"/>
                  </a:schemeClr>
                </a:solidFill>
                <a:effectLst/>
                <a:latin typeface="+mn-lt"/>
              </a:rPr>
              <a:t>модернизация наземной космической инфраструктуры и технологического уровня </a:t>
            </a:r>
            <a:endParaRPr sz="4800" dirty="0">
              <a:solidFill>
                <a:schemeClr val="bg1">
                  <a:lumMod val="95000"/>
                </a:schemeClr>
              </a:solidFill>
              <a:latin typeface="+mn-lt"/>
            </a:endParaRPr>
          </a:p>
        </p:txBody>
      </p:sp>
      <p:sp>
        <p:nvSpPr>
          <p:cNvPr id="87" name="Shape 198">
            <a:extLst>
              <a:ext uri="{FF2B5EF4-FFF2-40B4-BE49-F238E27FC236}">
                <a16:creationId xmlns:a16="http://schemas.microsoft.com/office/drawing/2014/main" id="{5B1A5C42-F122-45CD-A9D7-7DCA804CA66E}"/>
              </a:ext>
            </a:extLst>
          </p:cNvPr>
          <p:cNvSpPr/>
          <p:nvPr/>
        </p:nvSpPr>
        <p:spPr>
          <a:xfrm>
            <a:off x="2076934" y="278381"/>
            <a:ext cx="19401093" cy="20723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>
              <a:lnSpc>
                <a:spcPct val="80000"/>
              </a:lnSpc>
              <a:defRPr sz="13000" baseline="0">
                <a:solidFill>
                  <a:srgbClr val="F0F0F0"/>
                </a:solidFill>
                <a:latin typeface="+mn-lt"/>
                <a:ea typeface="+mn-ea"/>
                <a:cs typeface="+mn-cs"/>
                <a:sym typeface="Open Sans Light"/>
              </a:defRPr>
            </a:lvl1pPr>
          </a:lstStyle>
          <a:p>
            <a:r>
              <a:rPr lang="ru-RU" sz="8000" i="0" dirty="0">
                <a:solidFill>
                  <a:schemeClr val="bg1">
                    <a:lumMod val="95000"/>
                  </a:schemeClr>
                </a:solidFill>
                <a:effectLst/>
                <a:latin typeface="+mj-lt"/>
              </a:rPr>
              <a:t>Направления ракетно-космической промышленности:</a:t>
            </a:r>
          </a:p>
        </p:txBody>
      </p:sp>
    </p:spTree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Shape 245"/>
          <p:cNvSpPr/>
          <p:nvPr/>
        </p:nvSpPr>
        <p:spPr>
          <a:xfrm>
            <a:off x="2119056" y="949323"/>
            <a:ext cx="14968793" cy="62883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>
              <a:lnSpc>
                <a:spcPct val="80000"/>
              </a:lnSpc>
              <a:defRPr sz="13000" baseline="0">
                <a:solidFill>
                  <a:srgbClr val="F0F0F0"/>
                </a:solidFill>
                <a:latin typeface="+mn-lt"/>
                <a:ea typeface="+mn-ea"/>
                <a:cs typeface="+mn-cs"/>
                <a:sym typeface="Open Sans Light"/>
              </a:defRPr>
            </a:lvl1pPr>
          </a:lstStyle>
          <a:p>
            <a:pPr algn="l"/>
            <a:r>
              <a:rPr lang="ru-RU" sz="8000" dirty="0">
                <a:solidFill>
                  <a:schemeClr val="bg1"/>
                </a:solidFill>
                <a:latin typeface="+mj-lt"/>
              </a:rPr>
              <a:t>Этапы создания </a:t>
            </a:r>
          </a:p>
          <a:p>
            <a:pPr algn="l"/>
            <a:r>
              <a:rPr lang="ru-RU" sz="8000" dirty="0">
                <a:solidFill>
                  <a:schemeClr val="bg1"/>
                </a:solidFill>
                <a:latin typeface="+mj-lt"/>
              </a:rPr>
              <a:t>р</a:t>
            </a:r>
            <a:r>
              <a:rPr lang="ru-RU" sz="8000" i="0" dirty="0">
                <a:solidFill>
                  <a:schemeClr val="bg1"/>
                </a:solidFill>
                <a:effectLst/>
                <a:latin typeface="+mj-lt"/>
              </a:rPr>
              <a:t>акетно-космической промышленности:</a:t>
            </a:r>
          </a:p>
          <a:p>
            <a:br>
              <a:rPr lang="ru-RU" dirty="0"/>
            </a:br>
            <a:endParaRPr lang="en-US" dirty="0"/>
          </a:p>
        </p:txBody>
      </p:sp>
      <p:sp>
        <p:nvSpPr>
          <p:cNvPr id="246" name="Shape 24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6</a:t>
            </a:fld>
            <a:endParaRPr/>
          </a:p>
        </p:txBody>
      </p:sp>
      <p:grpSp>
        <p:nvGrpSpPr>
          <p:cNvPr id="4" name="Group 3"/>
          <p:cNvGrpSpPr/>
          <p:nvPr/>
        </p:nvGrpSpPr>
        <p:grpSpPr>
          <a:xfrm>
            <a:off x="2218967" y="5225281"/>
            <a:ext cx="8974653" cy="5194912"/>
            <a:chOff x="2218967" y="5225281"/>
            <a:chExt cx="8974653" cy="5194912"/>
          </a:xfrm>
        </p:grpSpPr>
        <p:grpSp>
          <p:nvGrpSpPr>
            <p:cNvPr id="3" name="Group 2"/>
            <p:cNvGrpSpPr/>
            <p:nvPr/>
          </p:nvGrpSpPr>
          <p:grpSpPr>
            <a:xfrm>
              <a:off x="2218967" y="5225281"/>
              <a:ext cx="8974653" cy="1213850"/>
              <a:chOff x="2218967" y="5225281"/>
              <a:chExt cx="8974653" cy="1213850"/>
            </a:xfrm>
          </p:grpSpPr>
          <p:sp>
            <p:nvSpPr>
              <p:cNvPr id="247" name="Shape 247"/>
              <p:cNvSpPr/>
              <p:nvPr/>
            </p:nvSpPr>
            <p:spPr>
              <a:xfrm>
                <a:off x="3625965" y="5232980"/>
                <a:ext cx="7567655" cy="120615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r>
                  <a:rPr lang="ru-RU" sz="4000" b="0" i="0" dirty="0">
                    <a:solidFill>
                      <a:schemeClr val="bg1">
                        <a:lumMod val="95000"/>
                      </a:schemeClr>
                    </a:solidFill>
                    <a:effectLst/>
                    <a:latin typeface="arial" panose="020B0604020202020204" pitchFamily="34" charset="0"/>
                  </a:rPr>
                  <a:t>изучение зарубежного опыта и воспроизведение образцов ракетной техники из отечественных материалов</a:t>
                </a:r>
                <a:endParaRPr sz="4400" dirty="0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  <p:sp>
            <p:nvSpPr>
              <p:cNvPr id="253" name="Shape 253"/>
              <p:cNvSpPr/>
              <p:nvPr/>
            </p:nvSpPr>
            <p:spPr>
              <a:xfrm>
                <a:off x="2218967" y="5225281"/>
                <a:ext cx="1022464" cy="1022465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2"/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algn="ctr">
                  <a:defRPr sz="3200" baseline="0"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r>
                  <a:rPr lang="ru-RU" sz="4800" dirty="0">
                    <a:solidFill>
                      <a:schemeClr val="bg1"/>
                    </a:solidFill>
                  </a:rPr>
                  <a:t>1</a:t>
                </a:r>
                <a:endParaRPr sz="48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" name="Group 1"/>
            <p:cNvGrpSpPr/>
            <p:nvPr/>
          </p:nvGrpSpPr>
          <p:grpSpPr>
            <a:xfrm>
              <a:off x="2218967" y="7223511"/>
              <a:ext cx="8974653" cy="1206151"/>
              <a:chOff x="2218967" y="7193342"/>
              <a:chExt cx="8974653" cy="1206151"/>
            </a:xfrm>
          </p:grpSpPr>
          <p:sp>
            <p:nvSpPr>
              <p:cNvPr id="250" name="Shape 250"/>
              <p:cNvSpPr/>
              <p:nvPr/>
            </p:nvSpPr>
            <p:spPr>
              <a:xfrm>
                <a:off x="2218967" y="7193342"/>
                <a:ext cx="1022464" cy="1022465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2"/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 w="25400" cap="flat">
                <a:solidFill>
                  <a:srgbClr val="202233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algn="ctr">
                  <a:defRPr sz="3200" baseline="0"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r>
                  <a:rPr lang="ru-RU" sz="4800" dirty="0"/>
                  <a:t>2</a:t>
                </a:r>
                <a:endParaRPr sz="4800" dirty="0"/>
              </a:p>
            </p:txBody>
          </p:sp>
          <p:sp>
            <p:nvSpPr>
              <p:cNvPr id="33" name="Shape 247"/>
              <p:cNvSpPr/>
              <p:nvPr/>
            </p:nvSpPr>
            <p:spPr>
              <a:xfrm>
                <a:off x="3625965" y="7193342"/>
                <a:ext cx="7567655" cy="120615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endParaRPr lang="ru-RU" sz="4000" b="0" i="0" dirty="0">
                  <a:solidFill>
                    <a:schemeClr val="bg1">
                      <a:lumMod val="95000"/>
                    </a:schemeClr>
                  </a:solidFill>
                  <a:effectLst/>
                  <a:latin typeface="arial" panose="020B0604020202020204" pitchFamily="34" charset="0"/>
                </a:endParaRPr>
              </a:p>
              <a:p>
                <a:r>
                  <a:rPr lang="ru-RU" sz="4000" b="0" i="0" dirty="0">
                    <a:solidFill>
                      <a:schemeClr val="bg1">
                        <a:lumMod val="95000"/>
                      </a:schemeClr>
                    </a:solidFill>
                    <a:effectLst/>
                    <a:latin typeface="arial" panose="020B0604020202020204" pitchFamily="34" charset="0"/>
                  </a:rPr>
                  <a:t>создание ракетной кооперации</a:t>
                </a:r>
                <a:endParaRPr lang="ru-RU" sz="4400" dirty="0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</p:grpSp>
        <p:grpSp>
          <p:nvGrpSpPr>
            <p:cNvPr id="36" name="Group 35"/>
            <p:cNvGrpSpPr/>
            <p:nvPr/>
          </p:nvGrpSpPr>
          <p:grpSpPr>
            <a:xfrm>
              <a:off x="2218967" y="9214042"/>
              <a:ext cx="8974653" cy="1206151"/>
              <a:chOff x="2218967" y="7193342"/>
              <a:chExt cx="8974653" cy="1206151"/>
            </a:xfrm>
          </p:grpSpPr>
          <p:sp>
            <p:nvSpPr>
              <p:cNvPr id="39" name="Shape 250"/>
              <p:cNvSpPr/>
              <p:nvPr/>
            </p:nvSpPr>
            <p:spPr>
              <a:xfrm>
                <a:off x="2218967" y="7193342"/>
                <a:ext cx="1022464" cy="1022465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2"/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 w="25400" cap="flat">
                <a:solidFill>
                  <a:srgbClr val="202233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algn="ctr">
                  <a:defRPr sz="3200" baseline="0"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r>
                  <a:rPr lang="ru-RU" sz="4800" dirty="0"/>
                  <a:t>3</a:t>
                </a:r>
                <a:endParaRPr sz="4800" dirty="0"/>
              </a:p>
            </p:txBody>
          </p:sp>
          <p:sp>
            <p:nvSpPr>
              <p:cNvPr id="38" name="Shape 247"/>
              <p:cNvSpPr/>
              <p:nvPr/>
            </p:nvSpPr>
            <p:spPr>
              <a:xfrm>
                <a:off x="3625965" y="7193342"/>
                <a:ext cx="7567655" cy="120615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endParaRPr lang="ru-RU" sz="4000" b="0" i="0" dirty="0">
                  <a:solidFill>
                    <a:schemeClr val="bg1">
                      <a:lumMod val="95000"/>
                    </a:schemeClr>
                  </a:solidFill>
                  <a:effectLst/>
                  <a:latin typeface="arial" panose="020B0604020202020204" pitchFamily="34" charset="0"/>
                </a:endParaRPr>
              </a:p>
              <a:p>
                <a:r>
                  <a:rPr lang="ru-RU" sz="4000" b="0" i="0" dirty="0">
                    <a:solidFill>
                      <a:schemeClr val="bg1">
                        <a:lumMod val="95000"/>
                      </a:schemeClr>
                    </a:solidFill>
                    <a:effectLst/>
                    <a:latin typeface="arial" panose="020B0604020202020204" pitchFamily="34" charset="0"/>
                  </a:rPr>
                  <a:t>развитие ракетно-космической кооперации за счет выделения из основного ядра</a:t>
                </a:r>
                <a:endParaRPr sz="4400" dirty="0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</p:grpSp>
      </p:grpSp>
      <p:grpSp>
        <p:nvGrpSpPr>
          <p:cNvPr id="42" name="Group 41"/>
          <p:cNvGrpSpPr/>
          <p:nvPr/>
        </p:nvGrpSpPr>
        <p:grpSpPr>
          <a:xfrm>
            <a:off x="12187754" y="5225281"/>
            <a:ext cx="8974653" cy="4391251"/>
            <a:chOff x="2218967" y="6028942"/>
            <a:chExt cx="8974653" cy="4391251"/>
          </a:xfrm>
        </p:grpSpPr>
        <p:grpSp>
          <p:nvGrpSpPr>
            <p:cNvPr id="43" name="Group 42"/>
            <p:cNvGrpSpPr/>
            <p:nvPr/>
          </p:nvGrpSpPr>
          <p:grpSpPr>
            <a:xfrm>
              <a:off x="2218967" y="6028942"/>
              <a:ext cx="8974653" cy="1213850"/>
              <a:chOff x="2218967" y="6028942"/>
              <a:chExt cx="8974653" cy="1213850"/>
            </a:xfrm>
          </p:grpSpPr>
          <p:sp>
            <p:nvSpPr>
              <p:cNvPr id="54" name="Shape 247"/>
              <p:cNvSpPr/>
              <p:nvPr/>
            </p:nvSpPr>
            <p:spPr>
              <a:xfrm>
                <a:off x="3625965" y="6036641"/>
                <a:ext cx="7567655" cy="120615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endParaRPr lang="ru-RU" sz="4000" b="0" i="0" dirty="0">
                  <a:solidFill>
                    <a:schemeClr val="bg1">
                      <a:lumMod val="95000"/>
                    </a:schemeClr>
                  </a:solidFill>
                  <a:effectLst/>
                  <a:latin typeface="arial" panose="020B0604020202020204" pitchFamily="34" charset="0"/>
                </a:endParaRPr>
              </a:p>
              <a:p>
                <a:r>
                  <a:rPr lang="ru-RU" sz="4000" b="0" i="0" dirty="0">
                    <a:solidFill>
                      <a:schemeClr val="bg1">
                        <a:lumMod val="95000"/>
                      </a:schemeClr>
                    </a:solidFill>
                    <a:effectLst/>
                    <a:latin typeface="arial" panose="020B0604020202020204" pitchFamily="34" charset="0"/>
                  </a:rPr>
                  <a:t>создание и развитие ракетно-космической отрасли</a:t>
                </a:r>
                <a:endParaRPr sz="5400" dirty="0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  <p:sp>
            <p:nvSpPr>
              <p:cNvPr id="56" name="Shape 253"/>
              <p:cNvSpPr/>
              <p:nvPr/>
            </p:nvSpPr>
            <p:spPr>
              <a:xfrm>
                <a:off x="2218967" y="6028942"/>
                <a:ext cx="1022464" cy="1022465"/>
              </a:xfrm>
              <a:prstGeom prst="ellipse">
                <a:avLst/>
              </a:prstGeom>
              <a:gradFill>
                <a:gsLst>
                  <a:gs pos="0">
                    <a:schemeClr val="accent2"/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algn="ctr">
                  <a:defRPr sz="3200" baseline="0"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r>
                  <a:rPr lang="ru-RU" sz="4800" dirty="0"/>
                  <a:t>4</a:t>
                </a:r>
                <a:endParaRPr sz="4800" dirty="0"/>
              </a:p>
            </p:txBody>
          </p:sp>
        </p:grpSp>
        <p:grpSp>
          <p:nvGrpSpPr>
            <p:cNvPr id="44" name="Group 43"/>
            <p:cNvGrpSpPr/>
            <p:nvPr/>
          </p:nvGrpSpPr>
          <p:grpSpPr>
            <a:xfrm>
              <a:off x="2218967" y="8027172"/>
              <a:ext cx="8974653" cy="1206151"/>
              <a:chOff x="2218967" y="7997003"/>
              <a:chExt cx="8974653" cy="1206151"/>
            </a:xfrm>
          </p:grpSpPr>
          <p:sp>
            <p:nvSpPr>
              <p:cNvPr id="52" name="Shape 250"/>
              <p:cNvSpPr/>
              <p:nvPr/>
            </p:nvSpPr>
            <p:spPr>
              <a:xfrm>
                <a:off x="2218967" y="7997003"/>
                <a:ext cx="1022464" cy="1022465"/>
              </a:xfrm>
              <a:prstGeom prst="ellipse">
                <a:avLst/>
              </a:prstGeom>
              <a:gradFill>
                <a:gsLst>
                  <a:gs pos="0">
                    <a:schemeClr val="accent2"/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</a:gradFill>
              <a:ln w="25400" cap="flat">
                <a:solidFill>
                  <a:srgbClr val="202233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algn="ctr">
                  <a:defRPr sz="3200" baseline="0"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r>
                  <a:rPr lang="ru-RU" sz="4800" dirty="0"/>
                  <a:t>5</a:t>
                </a:r>
                <a:endParaRPr sz="4800" dirty="0"/>
              </a:p>
            </p:txBody>
          </p:sp>
          <p:sp>
            <p:nvSpPr>
              <p:cNvPr id="51" name="Shape 247"/>
              <p:cNvSpPr/>
              <p:nvPr/>
            </p:nvSpPr>
            <p:spPr>
              <a:xfrm>
                <a:off x="3625965" y="7997003"/>
                <a:ext cx="7567655" cy="120615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endParaRPr lang="ru-RU" sz="4000" b="0" i="0" dirty="0">
                  <a:solidFill>
                    <a:schemeClr val="bg1">
                      <a:lumMod val="95000"/>
                    </a:schemeClr>
                  </a:solidFill>
                  <a:effectLst/>
                  <a:latin typeface="arial" panose="020B0604020202020204" pitchFamily="34" charset="0"/>
                </a:endParaRPr>
              </a:p>
              <a:p>
                <a:r>
                  <a:rPr lang="ru-RU" sz="4000" b="0" i="0" dirty="0">
                    <a:solidFill>
                      <a:schemeClr val="bg1">
                        <a:lumMod val="95000"/>
                      </a:schemeClr>
                    </a:solidFill>
                    <a:effectLst/>
                    <a:latin typeface="arial" panose="020B0604020202020204" pitchFamily="34" charset="0"/>
                  </a:rPr>
                  <a:t>современное состояние ракетно-космической отрасли</a:t>
                </a:r>
                <a:endParaRPr sz="4400" dirty="0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</p:grpSp>
        <p:sp>
          <p:nvSpPr>
            <p:cNvPr id="47" name="Shape 247"/>
            <p:cNvSpPr/>
            <p:nvPr/>
          </p:nvSpPr>
          <p:spPr>
            <a:xfrm>
              <a:off x="3625965" y="9214042"/>
              <a:ext cx="7567655" cy="120615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t">
              <a:noAutofit/>
            </a:bodyPr>
            <a:lstStyle/>
            <a:p>
              <a:endParaRPr sz="3000" dirty="0"/>
            </a:p>
          </p:txBody>
        </p:sp>
      </p:grpSp>
    </p:spTree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/>
          <p:nvPr/>
        </p:nvSpPr>
        <p:spPr>
          <a:xfrm>
            <a:off x="2141075" y="1977518"/>
            <a:ext cx="9430369" cy="20910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lnSpc>
                <a:spcPct val="80000"/>
              </a:lnSpc>
              <a:defRPr sz="13000" baseline="0">
                <a:solidFill>
                  <a:srgbClr val="F0F0F0"/>
                </a:solidFill>
                <a:latin typeface="+mn-lt"/>
                <a:ea typeface="+mn-ea"/>
                <a:cs typeface="+mn-cs"/>
                <a:sym typeface="Open Sans Light"/>
              </a:defRPr>
            </a:lvl1pPr>
          </a:lstStyle>
          <a:p>
            <a:r>
              <a:rPr lang="ru-RU" sz="8000" b="0" i="0" dirty="0">
                <a:solidFill>
                  <a:schemeClr val="bg1">
                    <a:lumMod val="95000"/>
                  </a:schemeClr>
                </a:solidFill>
                <a:effectLst/>
                <a:latin typeface="+mj-lt"/>
              </a:rPr>
              <a:t>Объем </a:t>
            </a:r>
          </a:p>
          <a:p>
            <a:r>
              <a:rPr lang="ru-RU" sz="8000" b="0" i="0" dirty="0">
                <a:solidFill>
                  <a:schemeClr val="bg1">
                    <a:lumMod val="95000"/>
                  </a:schemeClr>
                </a:solidFill>
                <a:effectLst/>
                <a:latin typeface="+mj-lt"/>
              </a:rPr>
              <a:t>продукции</a:t>
            </a:r>
            <a:endParaRPr sz="8000" dirty="0">
              <a:solidFill>
                <a:schemeClr val="bg1">
                  <a:lumMod val="95000"/>
                </a:schemeClr>
              </a:solidFill>
              <a:latin typeface="+mj-lt"/>
            </a:endParaRPr>
          </a:p>
        </p:txBody>
      </p:sp>
      <p:sp>
        <p:nvSpPr>
          <p:cNvPr id="107" name="Shape 107"/>
          <p:cNvSpPr/>
          <p:nvPr/>
        </p:nvSpPr>
        <p:spPr>
          <a:xfrm>
            <a:off x="2141075" y="5126655"/>
            <a:ext cx="7729824" cy="53259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t"/>
          <a:lstStyle/>
          <a:p>
            <a:r>
              <a:rPr lang="ru-RU" sz="6000" b="0" i="0" dirty="0">
                <a:solidFill>
                  <a:schemeClr val="bg1">
                    <a:lumMod val="95000"/>
                  </a:schemeClr>
                </a:solidFill>
                <a:effectLst/>
                <a:latin typeface="+mn-lt"/>
              </a:rPr>
              <a:t>ракетно-космической промышленности увеличится в 2010 году в 1,32 раза, а в 2015 году - в 1,8 раза</a:t>
            </a:r>
            <a:endParaRPr sz="8000" dirty="0">
              <a:solidFill>
                <a:schemeClr val="bg1">
                  <a:lumMod val="95000"/>
                </a:schemeClr>
              </a:solidFill>
              <a:latin typeface="+mn-lt"/>
            </a:endParaRPr>
          </a:p>
        </p:txBody>
      </p:sp>
      <p:sp>
        <p:nvSpPr>
          <p:cNvPr id="108" name="Shape 10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7</a:t>
            </a:fld>
            <a:endParaRPr/>
          </a:p>
        </p:txBody>
      </p:sp>
      <p:grpSp>
        <p:nvGrpSpPr>
          <p:cNvPr id="150" name="Group 150"/>
          <p:cNvGrpSpPr/>
          <p:nvPr/>
        </p:nvGrpSpPr>
        <p:grpSpPr>
          <a:xfrm>
            <a:off x="11740170" y="9764932"/>
            <a:ext cx="10439421" cy="114081"/>
            <a:chOff x="0" y="0"/>
            <a:chExt cx="10439419" cy="114079"/>
          </a:xfrm>
        </p:grpSpPr>
        <p:sp>
          <p:nvSpPr>
            <p:cNvPr id="109" name="Shape 109"/>
            <p:cNvSpPr/>
            <p:nvPr/>
          </p:nvSpPr>
          <p:spPr>
            <a:xfrm flipV="1">
              <a:off x="-1" y="-1"/>
              <a:ext cx="2" cy="114081"/>
            </a:xfrm>
            <a:prstGeom prst="line">
              <a:avLst/>
            </a:prstGeom>
            <a:noFill/>
            <a:ln w="381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ctr">
                <a:defRPr sz="3200" baseline="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10" name="Shape 110"/>
            <p:cNvSpPr/>
            <p:nvPr/>
          </p:nvSpPr>
          <p:spPr>
            <a:xfrm flipV="1">
              <a:off x="260985" y="-1"/>
              <a:ext cx="1" cy="114081"/>
            </a:xfrm>
            <a:prstGeom prst="line">
              <a:avLst/>
            </a:prstGeom>
            <a:noFill/>
            <a:ln w="25400" cap="flat">
              <a:solidFill>
                <a:srgbClr val="45485C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ctr">
                <a:defRPr sz="3200" baseline="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11" name="Shape 111"/>
            <p:cNvSpPr/>
            <p:nvPr/>
          </p:nvSpPr>
          <p:spPr>
            <a:xfrm flipV="1">
              <a:off x="521971" y="-1"/>
              <a:ext cx="1" cy="114081"/>
            </a:xfrm>
            <a:prstGeom prst="line">
              <a:avLst/>
            </a:prstGeom>
            <a:noFill/>
            <a:ln w="25400" cap="flat">
              <a:solidFill>
                <a:srgbClr val="45485C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ctr">
                <a:defRPr sz="3200" baseline="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12" name="Shape 112"/>
            <p:cNvSpPr/>
            <p:nvPr/>
          </p:nvSpPr>
          <p:spPr>
            <a:xfrm flipV="1">
              <a:off x="782956" y="-1"/>
              <a:ext cx="1" cy="114081"/>
            </a:xfrm>
            <a:prstGeom prst="line">
              <a:avLst/>
            </a:prstGeom>
            <a:noFill/>
            <a:ln w="25400" cap="flat">
              <a:solidFill>
                <a:srgbClr val="45485C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ctr">
                <a:defRPr sz="3200" baseline="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13" name="Shape 113"/>
            <p:cNvSpPr/>
            <p:nvPr/>
          </p:nvSpPr>
          <p:spPr>
            <a:xfrm flipV="1">
              <a:off x="1043942" y="-1"/>
              <a:ext cx="1" cy="114081"/>
            </a:xfrm>
            <a:prstGeom prst="line">
              <a:avLst/>
            </a:prstGeom>
            <a:noFill/>
            <a:ln w="381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ctr">
                <a:defRPr sz="3200" baseline="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14" name="Shape 114"/>
            <p:cNvSpPr/>
            <p:nvPr/>
          </p:nvSpPr>
          <p:spPr>
            <a:xfrm flipV="1">
              <a:off x="1304927" y="-1"/>
              <a:ext cx="1" cy="114081"/>
            </a:xfrm>
            <a:prstGeom prst="line">
              <a:avLst/>
            </a:prstGeom>
            <a:noFill/>
            <a:ln w="25400" cap="flat">
              <a:solidFill>
                <a:srgbClr val="45485C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ctr">
                <a:defRPr sz="3200" baseline="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15" name="Shape 115"/>
            <p:cNvSpPr/>
            <p:nvPr/>
          </p:nvSpPr>
          <p:spPr>
            <a:xfrm flipV="1">
              <a:off x="1565912" y="-1"/>
              <a:ext cx="1" cy="114081"/>
            </a:xfrm>
            <a:prstGeom prst="line">
              <a:avLst/>
            </a:prstGeom>
            <a:noFill/>
            <a:ln w="25400" cap="flat">
              <a:solidFill>
                <a:srgbClr val="45485C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ctr">
                <a:defRPr sz="3200" baseline="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16" name="Shape 116"/>
            <p:cNvSpPr/>
            <p:nvPr/>
          </p:nvSpPr>
          <p:spPr>
            <a:xfrm flipV="1">
              <a:off x="1826898" y="-1"/>
              <a:ext cx="1" cy="114081"/>
            </a:xfrm>
            <a:prstGeom prst="line">
              <a:avLst/>
            </a:prstGeom>
            <a:noFill/>
            <a:ln w="25400" cap="flat">
              <a:solidFill>
                <a:srgbClr val="45485C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ctr">
                <a:defRPr sz="3200" baseline="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17" name="Shape 117"/>
            <p:cNvSpPr/>
            <p:nvPr/>
          </p:nvSpPr>
          <p:spPr>
            <a:xfrm flipV="1">
              <a:off x="2087884" y="-1"/>
              <a:ext cx="1" cy="114081"/>
            </a:xfrm>
            <a:prstGeom prst="line">
              <a:avLst/>
            </a:prstGeom>
            <a:noFill/>
            <a:ln w="381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ctr">
                <a:defRPr sz="3200" baseline="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18" name="Shape 118"/>
            <p:cNvSpPr/>
            <p:nvPr/>
          </p:nvSpPr>
          <p:spPr>
            <a:xfrm flipV="1">
              <a:off x="2348869" y="-1"/>
              <a:ext cx="1" cy="114081"/>
            </a:xfrm>
            <a:prstGeom prst="line">
              <a:avLst/>
            </a:prstGeom>
            <a:noFill/>
            <a:ln w="25400" cap="flat">
              <a:solidFill>
                <a:srgbClr val="45485C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ctr">
                <a:defRPr sz="3200" baseline="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19" name="Shape 119"/>
            <p:cNvSpPr/>
            <p:nvPr/>
          </p:nvSpPr>
          <p:spPr>
            <a:xfrm flipV="1">
              <a:off x="2609855" y="-1"/>
              <a:ext cx="1" cy="114081"/>
            </a:xfrm>
            <a:prstGeom prst="line">
              <a:avLst/>
            </a:prstGeom>
            <a:noFill/>
            <a:ln w="25400" cap="flat">
              <a:solidFill>
                <a:srgbClr val="45485C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ctr">
                <a:defRPr sz="3200" baseline="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20" name="Shape 120"/>
            <p:cNvSpPr/>
            <p:nvPr/>
          </p:nvSpPr>
          <p:spPr>
            <a:xfrm flipV="1">
              <a:off x="2870841" y="-1"/>
              <a:ext cx="1" cy="114081"/>
            </a:xfrm>
            <a:prstGeom prst="line">
              <a:avLst/>
            </a:prstGeom>
            <a:noFill/>
            <a:ln w="25400" cap="flat">
              <a:solidFill>
                <a:srgbClr val="45485C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ctr">
                <a:defRPr sz="3200" baseline="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21" name="Shape 121"/>
            <p:cNvSpPr/>
            <p:nvPr/>
          </p:nvSpPr>
          <p:spPr>
            <a:xfrm flipV="1">
              <a:off x="3131826" y="-1"/>
              <a:ext cx="1" cy="114081"/>
            </a:xfrm>
            <a:prstGeom prst="line">
              <a:avLst/>
            </a:prstGeom>
            <a:noFill/>
            <a:ln w="381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ctr">
                <a:defRPr sz="3200" baseline="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22" name="Shape 122"/>
            <p:cNvSpPr/>
            <p:nvPr/>
          </p:nvSpPr>
          <p:spPr>
            <a:xfrm flipV="1">
              <a:off x="3392812" y="-1"/>
              <a:ext cx="1" cy="114081"/>
            </a:xfrm>
            <a:prstGeom prst="line">
              <a:avLst/>
            </a:prstGeom>
            <a:noFill/>
            <a:ln w="25400" cap="flat">
              <a:solidFill>
                <a:srgbClr val="45485C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ctr">
                <a:defRPr sz="3200" baseline="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23" name="Shape 123"/>
            <p:cNvSpPr/>
            <p:nvPr/>
          </p:nvSpPr>
          <p:spPr>
            <a:xfrm flipV="1">
              <a:off x="3653797" y="-1"/>
              <a:ext cx="1" cy="114081"/>
            </a:xfrm>
            <a:prstGeom prst="line">
              <a:avLst/>
            </a:prstGeom>
            <a:noFill/>
            <a:ln w="25400" cap="flat">
              <a:solidFill>
                <a:srgbClr val="45485C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ctr">
                <a:defRPr sz="3200" baseline="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24" name="Shape 124"/>
            <p:cNvSpPr/>
            <p:nvPr/>
          </p:nvSpPr>
          <p:spPr>
            <a:xfrm flipV="1">
              <a:off x="3914781" y="-1"/>
              <a:ext cx="1" cy="114081"/>
            </a:xfrm>
            <a:prstGeom prst="line">
              <a:avLst/>
            </a:prstGeom>
            <a:noFill/>
            <a:ln w="25400" cap="flat">
              <a:solidFill>
                <a:srgbClr val="45485C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ctr">
                <a:defRPr sz="3200" baseline="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25" name="Shape 125"/>
            <p:cNvSpPr/>
            <p:nvPr/>
          </p:nvSpPr>
          <p:spPr>
            <a:xfrm flipV="1">
              <a:off x="4175767" y="-1"/>
              <a:ext cx="1" cy="114081"/>
            </a:xfrm>
            <a:prstGeom prst="line">
              <a:avLst/>
            </a:prstGeom>
            <a:noFill/>
            <a:ln w="381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ctr">
                <a:defRPr sz="3200" baseline="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26" name="Shape 126"/>
            <p:cNvSpPr/>
            <p:nvPr/>
          </p:nvSpPr>
          <p:spPr>
            <a:xfrm flipV="1">
              <a:off x="4436753" y="-1"/>
              <a:ext cx="1" cy="114081"/>
            </a:xfrm>
            <a:prstGeom prst="line">
              <a:avLst/>
            </a:prstGeom>
            <a:noFill/>
            <a:ln w="25400" cap="flat">
              <a:solidFill>
                <a:srgbClr val="45485C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ctr">
                <a:defRPr sz="3200" baseline="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27" name="Shape 127"/>
            <p:cNvSpPr/>
            <p:nvPr/>
          </p:nvSpPr>
          <p:spPr>
            <a:xfrm flipV="1">
              <a:off x="4697738" y="-1"/>
              <a:ext cx="1" cy="114081"/>
            </a:xfrm>
            <a:prstGeom prst="line">
              <a:avLst/>
            </a:prstGeom>
            <a:noFill/>
            <a:ln w="25400" cap="flat">
              <a:solidFill>
                <a:srgbClr val="45485C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ctr">
                <a:defRPr sz="3200" baseline="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28" name="Shape 128"/>
            <p:cNvSpPr/>
            <p:nvPr/>
          </p:nvSpPr>
          <p:spPr>
            <a:xfrm flipV="1">
              <a:off x="4958724" y="-1"/>
              <a:ext cx="1" cy="114081"/>
            </a:xfrm>
            <a:prstGeom prst="line">
              <a:avLst/>
            </a:prstGeom>
            <a:noFill/>
            <a:ln w="25400" cap="flat">
              <a:solidFill>
                <a:srgbClr val="45485C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ctr">
                <a:defRPr sz="3200" baseline="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29" name="Shape 129"/>
            <p:cNvSpPr/>
            <p:nvPr/>
          </p:nvSpPr>
          <p:spPr>
            <a:xfrm flipV="1">
              <a:off x="5219710" y="-1"/>
              <a:ext cx="1" cy="114081"/>
            </a:xfrm>
            <a:prstGeom prst="line">
              <a:avLst/>
            </a:prstGeom>
            <a:noFill/>
            <a:ln w="381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ctr">
                <a:defRPr sz="3200" baseline="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30" name="Shape 130"/>
            <p:cNvSpPr/>
            <p:nvPr/>
          </p:nvSpPr>
          <p:spPr>
            <a:xfrm flipV="1">
              <a:off x="5480695" y="-1"/>
              <a:ext cx="1" cy="114081"/>
            </a:xfrm>
            <a:prstGeom prst="line">
              <a:avLst/>
            </a:prstGeom>
            <a:noFill/>
            <a:ln w="25400" cap="flat">
              <a:solidFill>
                <a:srgbClr val="45485C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ctr">
                <a:defRPr sz="3200" baseline="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31" name="Shape 131"/>
            <p:cNvSpPr/>
            <p:nvPr/>
          </p:nvSpPr>
          <p:spPr>
            <a:xfrm flipV="1">
              <a:off x="5741681" y="-1"/>
              <a:ext cx="1" cy="114081"/>
            </a:xfrm>
            <a:prstGeom prst="line">
              <a:avLst/>
            </a:prstGeom>
            <a:noFill/>
            <a:ln w="25400" cap="flat">
              <a:solidFill>
                <a:srgbClr val="45485C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ctr">
                <a:defRPr sz="3200" baseline="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32" name="Shape 132"/>
            <p:cNvSpPr/>
            <p:nvPr/>
          </p:nvSpPr>
          <p:spPr>
            <a:xfrm flipV="1">
              <a:off x="6002666" y="-1"/>
              <a:ext cx="1" cy="114081"/>
            </a:xfrm>
            <a:prstGeom prst="line">
              <a:avLst/>
            </a:prstGeom>
            <a:noFill/>
            <a:ln w="25400" cap="flat">
              <a:solidFill>
                <a:srgbClr val="45485C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ctr">
                <a:defRPr sz="3200" baseline="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33" name="Shape 133"/>
            <p:cNvSpPr/>
            <p:nvPr/>
          </p:nvSpPr>
          <p:spPr>
            <a:xfrm flipV="1">
              <a:off x="6263652" y="-1"/>
              <a:ext cx="1" cy="114081"/>
            </a:xfrm>
            <a:prstGeom prst="line">
              <a:avLst/>
            </a:prstGeom>
            <a:noFill/>
            <a:ln w="381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ctr">
                <a:defRPr sz="3200" baseline="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34" name="Shape 134"/>
            <p:cNvSpPr/>
            <p:nvPr/>
          </p:nvSpPr>
          <p:spPr>
            <a:xfrm flipV="1">
              <a:off x="6524638" y="-1"/>
              <a:ext cx="1" cy="114081"/>
            </a:xfrm>
            <a:prstGeom prst="line">
              <a:avLst/>
            </a:prstGeom>
            <a:noFill/>
            <a:ln w="25400" cap="flat">
              <a:solidFill>
                <a:srgbClr val="45485C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ctr">
                <a:defRPr sz="3200" baseline="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35" name="Shape 135"/>
            <p:cNvSpPr/>
            <p:nvPr/>
          </p:nvSpPr>
          <p:spPr>
            <a:xfrm flipV="1">
              <a:off x="6785623" y="-1"/>
              <a:ext cx="1" cy="114081"/>
            </a:xfrm>
            <a:prstGeom prst="line">
              <a:avLst/>
            </a:prstGeom>
            <a:noFill/>
            <a:ln w="25400" cap="flat">
              <a:solidFill>
                <a:srgbClr val="45485C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ctr">
                <a:defRPr sz="3200" baseline="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36" name="Shape 136"/>
            <p:cNvSpPr/>
            <p:nvPr/>
          </p:nvSpPr>
          <p:spPr>
            <a:xfrm flipV="1">
              <a:off x="7046609" y="-1"/>
              <a:ext cx="1" cy="114081"/>
            </a:xfrm>
            <a:prstGeom prst="line">
              <a:avLst/>
            </a:prstGeom>
            <a:noFill/>
            <a:ln w="25400" cap="flat">
              <a:solidFill>
                <a:srgbClr val="45485C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ctr">
                <a:defRPr sz="3200" baseline="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37" name="Shape 137"/>
            <p:cNvSpPr/>
            <p:nvPr/>
          </p:nvSpPr>
          <p:spPr>
            <a:xfrm flipV="1">
              <a:off x="7307593" y="-1"/>
              <a:ext cx="1" cy="114081"/>
            </a:xfrm>
            <a:prstGeom prst="line">
              <a:avLst/>
            </a:prstGeom>
            <a:noFill/>
            <a:ln w="381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ctr">
                <a:defRPr sz="3200" baseline="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38" name="Shape 138"/>
            <p:cNvSpPr/>
            <p:nvPr/>
          </p:nvSpPr>
          <p:spPr>
            <a:xfrm flipV="1">
              <a:off x="7568579" y="-1"/>
              <a:ext cx="1" cy="114081"/>
            </a:xfrm>
            <a:prstGeom prst="line">
              <a:avLst/>
            </a:prstGeom>
            <a:noFill/>
            <a:ln w="25400" cap="flat">
              <a:solidFill>
                <a:srgbClr val="45485C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ctr">
                <a:defRPr sz="3200" baseline="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39" name="Shape 139"/>
            <p:cNvSpPr/>
            <p:nvPr/>
          </p:nvSpPr>
          <p:spPr>
            <a:xfrm flipV="1">
              <a:off x="7829564" y="-1"/>
              <a:ext cx="1" cy="114081"/>
            </a:xfrm>
            <a:prstGeom prst="line">
              <a:avLst/>
            </a:prstGeom>
            <a:noFill/>
            <a:ln w="25400" cap="flat">
              <a:solidFill>
                <a:srgbClr val="45485C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ctr">
                <a:defRPr sz="3200" baseline="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40" name="Shape 140"/>
            <p:cNvSpPr/>
            <p:nvPr/>
          </p:nvSpPr>
          <p:spPr>
            <a:xfrm flipV="1">
              <a:off x="8090550" y="-1"/>
              <a:ext cx="1" cy="114081"/>
            </a:xfrm>
            <a:prstGeom prst="line">
              <a:avLst/>
            </a:prstGeom>
            <a:noFill/>
            <a:ln w="25400" cap="flat">
              <a:solidFill>
                <a:srgbClr val="45485C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ctr">
                <a:defRPr sz="3200" baseline="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41" name="Shape 141"/>
            <p:cNvSpPr/>
            <p:nvPr/>
          </p:nvSpPr>
          <p:spPr>
            <a:xfrm flipV="1">
              <a:off x="8351535" y="-1"/>
              <a:ext cx="1" cy="114081"/>
            </a:xfrm>
            <a:prstGeom prst="line">
              <a:avLst/>
            </a:prstGeom>
            <a:noFill/>
            <a:ln w="381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ctr">
                <a:defRPr sz="3200" baseline="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42" name="Shape 142"/>
            <p:cNvSpPr/>
            <p:nvPr/>
          </p:nvSpPr>
          <p:spPr>
            <a:xfrm flipV="1">
              <a:off x="8612521" y="-1"/>
              <a:ext cx="1" cy="114081"/>
            </a:xfrm>
            <a:prstGeom prst="line">
              <a:avLst/>
            </a:prstGeom>
            <a:noFill/>
            <a:ln w="25400" cap="flat">
              <a:solidFill>
                <a:srgbClr val="45485C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ctr">
                <a:defRPr sz="3200" baseline="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43" name="Shape 143"/>
            <p:cNvSpPr/>
            <p:nvPr/>
          </p:nvSpPr>
          <p:spPr>
            <a:xfrm flipV="1">
              <a:off x="8873507" y="-1"/>
              <a:ext cx="1" cy="114081"/>
            </a:xfrm>
            <a:prstGeom prst="line">
              <a:avLst/>
            </a:prstGeom>
            <a:noFill/>
            <a:ln w="25400" cap="flat">
              <a:solidFill>
                <a:srgbClr val="45485C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ctr">
                <a:defRPr sz="3200" baseline="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44" name="Shape 144"/>
            <p:cNvSpPr/>
            <p:nvPr/>
          </p:nvSpPr>
          <p:spPr>
            <a:xfrm flipV="1">
              <a:off x="9134492" y="-1"/>
              <a:ext cx="1" cy="114081"/>
            </a:xfrm>
            <a:prstGeom prst="line">
              <a:avLst/>
            </a:prstGeom>
            <a:noFill/>
            <a:ln w="25400" cap="flat">
              <a:solidFill>
                <a:srgbClr val="45485C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ctr">
                <a:defRPr sz="3200" baseline="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45" name="Shape 145"/>
            <p:cNvSpPr/>
            <p:nvPr/>
          </p:nvSpPr>
          <p:spPr>
            <a:xfrm flipV="1">
              <a:off x="9395478" y="-1"/>
              <a:ext cx="1" cy="114081"/>
            </a:xfrm>
            <a:prstGeom prst="line">
              <a:avLst/>
            </a:prstGeom>
            <a:noFill/>
            <a:ln w="381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ctr">
                <a:defRPr sz="3200" baseline="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46" name="Shape 146"/>
            <p:cNvSpPr/>
            <p:nvPr/>
          </p:nvSpPr>
          <p:spPr>
            <a:xfrm flipV="1">
              <a:off x="9656464" y="-1"/>
              <a:ext cx="1" cy="114081"/>
            </a:xfrm>
            <a:prstGeom prst="line">
              <a:avLst/>
            </a:prstGeom>
            <a:noFill/>
            <a:ln w="25400" cap="flat">
              <a:solidFill>
                <a:srgbClr val="45485C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ctr">
                <a:defRPr sz="3200" baseline="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47" name="Shape 147"/>
            <p:cNvSpPr/>
            <p:nvPr/>
          </p:nvSpPr>
          <p:spPr>
            <a:xfrm flipV="1">
              <a:off x="9917449" y="-1"/>
              <a:ext cx="1" cy="114081"/>
            </a:xfrm>
            <a:prstGeom prst="line">
              <a:avLst/>
            </a:prstGeom>
            <a:noFill/>
            <a:ln w="25400" cap="flat">
              <a:solidFill>
                <a:srgbClr val="45485C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ctr">
                <a:defRPr sz="3200" baseline="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48" name="Shape 148"/>
            <p:cNvSpPr/>
            <p:nvPr/>
          </p:nvSpPr>
          <p:spPr>
            <a:xfrm flipV="1">
              <a:off x="10178435" y="-1"/>
              <a:ext cx="1" cy="114081"/>
            </a:xfrm>
            <a:prstGeom prst="line">
              <a:avLst/>
            </a:prstGeom>
            <a:noFill/>
            <a:ln w="25400" cap="flat">
              <a:solidFill>
                <a:srgbClr val="45485C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ctr">
                <a:defRPr sz="3200" baseline="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49" name="Shape 149"/>
            <p:cNvSpPr/>
            <p:nvPr/>
          </p:nvSpPr>
          <p:spPr>
            <a:xfrm flipV="1">
              <a:off x="10439419" y="-1"/>
              <a:ext cx="1" cy="114081"/>
            </a:xfrm>
            <a:prstGeom prst="line">
              <a:avLst/>
            </a:prstGeom>
            <a:noFill/>
            <a:ln w="381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ctr">
                <a:defRPr sz="3200" baseline="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grpSp>
        <p:nvGrpSpPr>
          <p:cNvPr id="162" name="Group 162"/>
          <p:cNvGrpSpPr/>
          <p:nvPr/>
        </p:nvGrpSpPr>
        <p:grpSpPr>
          <a:xfrm>
            <a:off x="11746535" y="5378271"/>
            <a:ext cx="10439399" cy="4272142"/>
            <a:chOff x="0" y="0"/>
            <a:chExt cx="10439398" cy="4272141"/>
          </a:xfrm>
        </p:grpSpPr>
        <p:sp>
          <p:nvSpPr>
            <p:cNvPr id="151" name="Shape 151"/>
            <p:cNvSpPr/>
            <p:nvPr/>
          </p:nvSpPr>
          <p:spPr>
            <a:xfrm flipV="1">
              <a:off x="-1" y="-1"/>
              <a:ext cx="2" cy="4272143"/>
            </a:xfrm>
            <a:prstGeom prst="line">
              <a:avLst/>
            </a:prstGeom>
            <a:noFill/>
            <a:ln w="25400" cap="flat">
              <a:solidFill>
                <a:srgbClr val="45485C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ctr">
                <a:defRPr sz="3200" baseline="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52" name="Shape 152"/>
            <p:cNvSpPr/>
            <p:nvPr/>
          </p:nvSpPr>
          <p:spPr>
            <a:xfrm flipV="1">
              <a:off x="1043940" y="-1"/>
              <a:ext cx="1" cy="4272143"/>
            </a:xfrm>
            <a:prstGeom prst="line">
              <a:avLst/>
            </a:prstGeom>
            <a:noFill/>
            <a:ln w="25400" cap="flat">
              <a:solidFill>
                <a:srgbClr val="45485C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ctr">
                <a:defRPr sz="3200" baseline="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53" name="Shape 153"/>
            <p:cNvSpPr/>
            <p:nvPr/>
          </p:nvSpPr>
          <p:spPr>
            <a:xfrm flipV="1">
              <a:off x="2087880" y="-1"/>
              <a:ext cx="1" cy="4272143"/>
            </a:xfrm>
            <a:prstGeom prst="line">
              <a:avLst/>
            </a:prstGeom>
            <a:noFill/>
            <a:ln w="25400" cap="flat">
              <a:solidFill>
                <a:srgbClr val="45485C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ctr">
                <a:defRPr sz="3200" baseline="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54" name="Shape 154"/>
            <p:cNvSpPr/>
            <p:nvPr/>
          </p:nvSpPr>
          <p:spPr>
            <a:xfrm flipV="1">
              <a:off x="3131819" y="-1"/>
              <a:ext cx="1" cy="4272143"/>
            </a:xfrm>
            <a:prstGeom prst="line">
              <a:avLst/>
            </a:prstGeom>
            <a:noFill/>
            <a:ln w="25400" cap="flat">
              <a:solidFill>
                <a:srgbClr val="45485C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ctr">
                <a:defRPr sz="3200" baseline="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55" name="Shape 155"/>
            <p:cNvSpPr/>
            <p:nvPr/>
          </p:nvSpPr>
          <p:spPr>
            <a:xfrm flipV="1">
              <a:off x="4175759" y="-1"/>
              <a:ext cx="1" cy="4272143"/>
            </a:xfrm>
            <a:prstGeom prst="line">
              <a:avLst/>
            </a:prstGeom>
            <a:noFill/>
            <a:ln w="25400" cap="flat">
              <a:solidFill>
                <a:srgbClr val="45485C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ctr">
                <a:defRPr sz="3200" baseline="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56" name="Shape 156"/>
            <p:cNvSpPr/>
            <p:nvPr/>
          </p:nvSpPr>
          <p:spPr>
            <a:xfrm flipV="1">
              <a:off x="5219698" y="-1"/>
              <a:ext cx="1" cy="4272143"/>
            </a:xfrm>
            <a:prstGeom prst="line">
              <a:avLst/>
            </a:prstGeom>
            <a:noFill/>
            <a:ln w="25400" cap="flat">
              <a:solidFill>
                <a:srgbClr val="45485C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ctr">
                <a:defRPr sz="3200" baseline="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57" name="Shape 157"/>
            <p:cNvSpPr/>
            <p:nvPr/>
          </p:nvSpPr>
          <p:spPr>
            <a:xfrm flipV="1">
              <a:off x="6263639" y="-1"/>
              <a:ext cx="1" cy="4272143"/>
            </a:xfrm>
            <a:prstGeom prst="line">
              <a:avLst/>
            </a:prstGeom>
            <a:noFill/>
            <a:ln w="25400" cap="flat">
              <a:solidFill>
                <a:srgbClr val="45485C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ctr">
                <a:defRPr sz="3200" baseline="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58" name="Shape 158"/>
            <p:cNvSpPr/>
            <p:nvPr/>
          </p:nvSpPr>
          <p:spPr>
            <a:xfrm flipV="1">
              <a:off x="7307578" y="-1"/>
              <a:ext cx="1" cy="4272143"/>
            </a:xfrm>
            <a:prstGeom prst="line">
              <a:avLst/>
            </a:prstGeom>
            <a:noFill/>
            <a:ln w="25400" cap="flat">
              <a:solidFill>
                <a:srgbClr val="45485C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ctr">
                <a:defRPr sz="3200" baseline="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59" name="Shape 159"/>
            <p:cNvSpPr/>
            <p:nvPr/>
          </p:nvSpPr>
          <p:spPr>
            <a:xfrm flipV="1">
              <a:off x="8351518" y="-1"/>
              <a:ext cx="1" cy="4272143"/>
            </a:xfrm>
            <a:prstGeom prst="line">
              <a:avLst/>
            </a:prstGeom>
            <a:noFill/>
            <a:ln w="25400" cap="flat">
              <a:solidFill>
                <a:srgbClr val="45485C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ctr">
                <a:defRPr sz="3200" baseline="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60" name="Shape 160"/>
            <p:cNvSpPr/>
            <p:nvPr/>
          </p:nvSpPr>
          <p:spPr>
            <a:xfrm flipV="1">
              <a:off x="9395458" y="-1"/>
              <a:ext cx="1" cy="4272143"/>
            </a:xfrm>
            <a:prstGeom prst="line">
              <a:avLst/>
            </a:prstGeom>
            <a:noFill/>
            <a:ln w="25400" cap="flat">
              <a:solidFill>
                <a:srgbClr val="45485C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ctr">
                <a:defRPr sz="3200" baseline="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61" name="Shape 161"/>
            <p:cNvSpPr/>
            <p:nvPr/>
          </p:nvSpPr>
          <p:spPr>
            <a:xfrm flipV="1">
              <a:off x="10439398" y="-1"/>
              <a:ext cx="1" cy="4272143"/>
            </a:xfrm>
            <a:prstGeom prst="line">
              <a:avLst/>
            </a:prstGeom>
            <a:noFill/>
            <a:ln w="25400" cap="flat">
              <a:solidFill>
                <a:srgbClr val="45485C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ctr">
                <a:defRPr sz="3200" baseline="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sp>
        <p:nvSpPr>
          <p:cNvPr id="163" name="Shape 163"/>
          <p:cNvSpPr/>
          <p:nvPr/>
        </p:nvSpPr>
        <p:spPr>
          <a:xfrm>
            <a:off x="11743233" y="6000344"/>
            <a:ext cx="10438393" cy="36583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458" extrusionOk="0">
                <a:moveTo>
                  <a:pt x="0" y="21458"/>
                </a:moveTo>
                <a:lnTo>
                  <a:pt x="21600" y="21458"/>
                </a:lnTo>
                <a:lnTo>
                  <a:pt x="21600" y="40"/>
                </a:lnTo>
                <a:cubicBezTo>
                  <a:pt x="20724" y="-142"/>
                  <a:pt x="19850" y="300"/>
                  <a:pt x="19055" y="1312"/>
                </a:cubicBezTo>
                <a:cubicBezTo>
                  <a:pt x="18001" y="2654"/>
                  <a:pt x="17112" y="4983"/>
                  <a:pt x="15985" y="5868"/>
                </a:cubicBezTo>
                <a:cubicBezTo>
                  <a:pt x="14314" y="7180"/>
                  <a:pt x="12501" y="4954"/>
                  <a:pt x="10821" y="6512"/>
                </a:cubicBezTo>
                <a:cubicBezTo>
                  <a:pt x="9026" y="8175"/>
                  <a:pt x="7976" y="13781"/>
                  <a:pt x="6101" y="15021"/>
                </a:cubicBezTo>
                <a:cubicBezTo>
                  <a:pt x="4953" y="15779"/>
                  <a:pt x="3772" y="14611"/>
                  <a:pt x="2603" y="14915"/>
                </a:cubicBezTo>
                <a:cubicBezTo>
                  <a:pt x="1612" y="15174"/>
                  <a:pt x="690" y="16464"/>
                  <a:pt x="16" y="18539"/>
                </a:cubicBezTo>
                <a:lnTo>
                  <a:pt x="0" y="21458"/>
                </a:lnTo>
                <a:close/>
              </a:path>
            </a:pathLst>
          </a:custGeom>
          <a:gradFill>
            <a:gsLst>
              <a:gs pos="0">
                <a:schemeClr val="accent1">
                  <a:alpha val="56000"/>
                </a:schemeClr>
              </a:gs>
              <a:gs pos="100000">
                <a:srgbClr val="161823">
                  <a:alpha val="45349"/>
                </a:srgbClr>
              </a:gs>
            </a:gsLst>
            <a:lin ang="4998525"/>
          </a:gra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defRPr sz="3200" baseline="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64" name="Shape 164"/>
          <p:cNvSpPr/>
          <p:nvPr/>
        </p:nvSpPr>
        <p:spPr>
          <a:xfrm>
            <a:off x="11754625" y="5978293"/>
            <a:ext cx="10430903" cy="316057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436" extrusionOk="0">
                <a:moveTo>
                  <a:pt x="21600" y="47"/>
                </a:moveTo>
                <a:cubicBezTo>
                  <a:pt x="20723" y="-164"/>
                  <a:pt x="19849" y="347"/>
                  <a:pt x="19053" y="1517"/>
                </a:cubicBezTo>
                <a:cubicBezTo>
                  <a:pt x="17999" y="3069"/>
                  <a:pt x="17108" y="5762"/>
                  <a:pt x="15981" y="6785"/>
                </a:cubicBezTo>
                <a:cubicBezTo>
                  <a:pt x="14309" y="8302"/>
                  <a:pt x="12494" y="5729"/>
                  <a:pt x="10813" y="7529"/>
                </a:cubicBezTo>
                <a:cubicBezTo>
                  <a:pt x="9017" y="9452"/>
                  <a:pt x="7966" y="15935"/>
                  <a:pt x="6089" y="17368"/>
                </a:cubicBezTo>
                <a:cubicBezTo>
                  <a:pt x="4942" y="18245"/>
                  <a:pt x="3759" y="16894"/>
                  <a:pt x="2589" y="17246"/>
                </a:cubicBezTo>
                <a:cubicBezTo>
                  <a:pt x="1598" y="17545"/>
                  <a:pt x="675" y="19038"/>
                  <a:pt x="0" y="21436"/>
                </a:cubicBezTo>
              </a:path>
            </a:pathLst>
          </a:custGeom>
          <a:ln w="76200">
            <a:solidFill>
              <a:schemeClr val="accent1"/>
            </a:solidFill>
            <a:miter lim="400000"/>
          </a:ln>
        </p:spPr>
        <p:txBody>
          <a:bodyPr lIns="50800" tIns="50800" rIns="50800" bIns="50800" anchor="ctr"/>
          <a:lstStyle/>
          <a:p>
            <a:pPr algn="ctr">
              <a:defRPr sz="3200" baseline="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grpSp>
        <p:nvGrpSpPr>
          <p:cNvPr id="169" name="Group 169"/>
          <p:cNvGrpSpPr/>
          <p:nvPr/>
        </p:nvGrpSpPr>
        <p:grpSpPr>
          <a:xfrm>
            <a:off x="16975942" y="2709080"/>
            <a:ext cx="525673" cy="2553883"/>
            <a:chOff x="0" y="0"/>
            <a:chExt cx="525671" cy="2553881"/>
          </a:xfrm>
        </p:grpSpPr>
        <p:sp>
          <p:nvSpPr>
            <p:cNvPr id="167" name="Shape 167"/>
            <p:cNvSpPr/>
            <p:nvPr/>
          </p:nvSpPr>
          <p:spPr>
            <a:xfrm flipV="1">
              <a:off x="9941" y="20631"/>
              <a:ext cx="1" cy="2533252"/>
            </a:xfrm>
            <a:prstGeom prst="line">
              <a:avLst/>
            </a:prstGeom>
            <a:noFill/>
            <a:ln w="25400" cap="flat">
              <a:solidFill>
                <a:srgbClr val="45485C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ctr">
                <a:defRPr sz="3200" baseline="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68" name="Shape 168"/>
            <p:cNvSpPr/>
            <p:nvPr/>
          </p:nvSpPr>
          <p:spPr>
            <a:xfrm rot="16200000">
              <a:off x="-821729" y="821728"/>
              <a:ext cx="2169130" cy="5256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 algn="r">
                <a:defRPr sz="3000" b="1" cap="all" spc="299" baseline="0">
                  <a:solidFill>
                    <a:srgbClr val="45485C"/>
                  </a:solidFill>
                </a:defRPr>
              </a:lvl1pPr>
            </a:lstStyle>
            <a:p>
              <a:r>
                <a:rPr lang="ru-RU" dirty="0"/>
                <a:t>×1.32</a:t>
              </a:r>
              <a:endParaRPr dirty="0"/>
            </a:p>
          </p:txBody>
        </p:sp>
      </p:grpSp>
      <p:grpSp>
        <p:nvGrpSpPr>
          <p:cNvPr id="172" name="Group 172"/>
          <p:cNvGrpSpPr/>
          <p:nvPr/>
        </p:nvGrpSpPr>
        <p:grpSpPr>
          <a:xfrm>
            <a:off x="22185935" y="2688449"/>
            <a:ext cx="525673" cy="2553883"/>
            <a:chOff x="0" y="0"/>
            <a:chExt cx="525671" cy="2553881"/>
          </a:xfrm>
        </p:grpSpPr>
        <p:sp>
          <p:nvSpPr>
            <p:cNvPr id="170" name="Shape 170"/>
            <p:cNvSpPr/>
            <p:nvPr/>
          </p:nvSpPr>
          <p:spPr>
            <a:xfrm flipV="1">
              <a:off x="9941" y="20631"/>
              <a:ext cx="1" cy="2533252"/>
            </a:xfrm>
            <a:prstGeom prst="line">
              <a:avLst/>
            </a:prstGeom>
            <a:noFill/>
            <a:ln w="25400" cap="flat">
              <a:solidFill>
                <a:srgbClr val="45485C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ctr">
                <a:defRPr sz="3200" baseline="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71" name="Shape 171"/>
            <p:cNvSpPr/>
            <p:nvPr/>
          </p:nvSpPr>
          <p:spPr>
            <a:xfrm rot="16200000">
              <a:off x="-821729" y="821728"/>
              <a:ext cx="2169130" cy="5256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 algn="r">
                <a:defRPr sz="3000" b="1" cap="all" spc="299" baseline="0">
                  <a:solidFill>
                    <a:srgbClr val="45485C"/>
                  </a:solidFill>
                </a:defRPr>
              </a:lvl1pPr>
            </a:lstStyle>
            <a:p>
              <a:r>
                <a:rPr lang="ru-RU" dirty="0"/>
                <a:t>×1.8</a:t>
              </a:r>
              <a:endParaRPr dirty="0"/>
            </a:p>
          </p:txBody>
        </p:sp>
      </p:grpSp>
      <p:grpSp>
        <p:nvGrpSpPr>
          <p:cNvPr id="175" name="Group 175"/>
          <p:cNvGrpSpPr/>
          <p:nvPr/>
        </p:nvGrpSpPr>
        <p:grpSpPr>
          <a:xfrm>
            <a:off x="11756006" y="2688451"/>
            <a:ext cx="525673" cy="2553883"/>
            <a:chOff x="0" y="0"/>
            <a:chExt cx="525671" cy="2553881"/>
          </a:xfrm>
        </p:grpSpPr>
        <p:sp>
          <p:nvSpPr>
            <p:cNvPr id="173" name="Shape 173"/>
            <p:cNvSpPr/>
            <p:nvPr/>
          </p:nvSpPr>
          <p:spPr>
            <a:xfrm flipV="1">
              <a:off x="9941" y="20631"/>
              <a:ext cx="1" cy="2533252"/>
            </a:xfrm>
            <a:prstGeom prst="line">
              <a:avLst/>
            </a:prstGeom>
            <a:noFill/>
            <a:ln w="25400" cap="flat">
              <a:solidFill>
                <a:srgbClr val="45485C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ctr">
                <a:defRPr sz="3200" baseline="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74" name="Shape 174"/>
            <p:cNvSpPr/>
            <p:nvPr/>
          </p:nvSpPr>
          <p:spPr>
            <a:xfrm rot="16200000">
              <a:off x="-821729" y="821728"/>
              <a:ext cx="2169130" cy="5256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 algn="r">
                <a:defRPr sz="3000" b="1" cap="all" spc="299" baseline="0">
                  <a:solidFill>
                    <a:srgbClr val="45485C"/>
                  </a:solidFill>
                </a:defRPr>
              </a:lvl1pPr>
            </a:lstStyle>
            <a:p>
              <a:r>
                <a:rPr lang="ru-RU" dirty="0"/>
                <a:t>×1</a:t>
              </a:r>
              <a:endParaRPr dirty="0"/>
            </a:p>
          </p:txBody>
        </p:sp>
      </p:grpSp>
      <p:sp>
        <p:nvSpPr>
          <p:cNvPr id="72" name="Shape 106">
            <a:extLst>
              <a:ext uri="{FF2B5EF4-FFF2-40B4-BE49-F238E27FC236}">
                <a16:creationId xmlns:a16="http://schemas.microsoft.com/office/drawing/2014/main" id="{DA77A93A-0555-4AE9-88F4-2CA76E41F076}"/>
              </a:ext>
            </a:extLst>
          </p:cNvPr>
          <p:cNvSpPr/>
          <p:nvPr/>
        </p:nvSpPr>
        <p:spPr>
          <a:xfrm>
            <a:off x="11765948" y="10238947"/>
            <a:ext cx="5193933" cy="4789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>
              <a:lnSpc>
                <a:spcPct val="80000"/>
              </a:lnSpc>
              <a:defRPr sz="13000" baseline="0">
                <a:solidFill>
                  <a:srgbClr val="F0F0F0"/>
                </a:solidFill>
                <a:latin typeface="+mn-lt"/>
                <a:ea typeface="+mn-ea"/>
                <a:cs typeface="+mn-cs"/>
                <a:sym typeface="Open Sans Light"/>
              </a:defRPr>
            </a:lvl1pPr>
          </a:lstStyle>
          <a:p>
            <a:r>
              <a:rPr lang="ru-RU" sz="3000" dirty="0"/>
              <a:t>2010 год</a:t>
            </a:r>
            <a:endParaRPr sz="3000" dirty="0"/>
          </a:p>
        </p:txBody>
      </p:sp>
      <p:sp>
        <p:nvSpPr>
          <p:cNvPr id="73" name="Shape 106">
            <a:extLst>
              <a:ext uri="{FF2B5EF4-FFF2-40B4-BE49-F238E27FC236}">
                <a16:creationId xmlns:a16="http://schemas.microsoft.com/office/drawing/2014/main" id="{E942B481-ABC3-4727-B82D-B761EA653E06}"/>
              </a:ext>
            </a:extLst>
          </p:cNvPr>
          <p:cNvSpPr/>
          <p:nvPr/>
        </p:nvSpPr>
        <p:spPr>
          <a:xfrm>
            <a:off x="17001944" y="10213157"/>
            <a:ext cx="5193933" cy="4789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>
              <a:lnSpc>
                <a:spcPct val="80000"/>
              </a:lnSpc>
              <a:defRPr sz="13000" baseline="0">
                <a:solidFill>
                  <a:srgbClr val="F0F0F0"/>
                </a:solidFill>
                <a:latin typeface="+mn-lt"/>
                <a:ea typeface="+mn-ea"/>
                <a:cs typeface="+mn-cs"/>
                <a:sym typeface="Open Sans Light"/>
              </a:defRPr>
            </a:lvl1pPr>
          </a:lstStyle>
          <a:p>
            <a:r>
              <a:rPr lang="ru-RU" sz="3000" dirty="0"/>
              <a:t>2015 год</a:t>
            </a:r>
            <a:endParaRPr sz="3000" dirty="0"/>
          </a:p>
        </p:txBody>
      </p:sp>
    </p:spTree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/>
          <p:nvPr/>
        </p:nvSpPr>
        <p:spPr>
          <a:xfrm>
            <a:off x="16112498" y="6377891"/>
            <a:ext cx="5625308" cy="294544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99" extrusionOk="0">
                <a:moveTo>
                  <a:pt x="10800" y="0"/>
                </a:moveTo>
                <a:cubicBezTo>
                  <a:pt x="8036" y="0"/>
                  <a:pt x="5273" y="2014"/>
                  <a:pt x="3164" y="6042"/>
                </a:cubicBezTo>
                <a:cubicBezTo>
                  <a:pt x="1063" y="10054"/>
                  <a:pt x="9" y="15306"/>
                  <a:pt x="0" y="20564"/>
                </a:cubicBezTo>
                <a:cubicBezTo>
                  <a:pt x="0" y="21136"/>
                  <a:pt x="243" y="21600"/>
                  <a:pt x="543" y="21599"/>
                </a:cubicBezTo>
                <a:cubicBezTo>
                  <a:pt x="841" y="21598"/>
                  <a:pt x="1083" y="21135"/>
                  <a:pt x="1082" y="20564"/>
                </a:cubicBezTo>
                <a:cubicBezTo>
                  <a:pt x="1091" y="15834"/>
                  <a:pt x="2038" y="11108"/>
                  <a:pt x="3927" y="7500"/>
                </a:cubicBezTo>
                <a:cubicBezTo>
                  <a:pt x="5825" y="3876"/>
                  <a:pt x="8313" y="2066"/>
                  <a:pt x="10800" y="2066"/>
                </a:cubicBezTo>
                <a:cubicBezTo>
                  <a:pt x="13287" y="2066"/>
                  <a:pt x="15775" y="3876"/>
                  <a:pt x="17673" y="7500"/>
                </a:cubicBezTo>
                <a:cubicBezTo>
                  <a:pt x="19562" y="11108"/>
                  <a:pt x="20510" y="15834"/>
                  <a:pt x="20518" y="20564"/>
                </a:cubicBezTo>
                <a:cubicBezTo>
                  <a:pt x="20519" y="21136"/>
                  <a:pt x="20763" y="21597"/>
                  <a:pt x="21062" y="21594"/>
                </a:cubicBezTo>
                <a:cubicBezTo>
                  <a:pt x="21359" y="21591"/>
                  <a:pt x="21599" y="21131"/>
                  <a:pt x="21600" y="20564"/>
                </a:cubicBezTo>
                <a:cubicBezTo>
                  <a:pt x="21592" y="15306"/>
                  <a:pt x="20537" y="10054"/>
                  <a:pt x="18436" y="6042"/>
                </a:cubicBezTo>
                <a:cubicBezTo>
                  <a:pt x="16328" y="2014"/>
                  <a:pt x="13564" y="0"/>
                  <a:pt x="10800" y="0"/>
                </a:cubicBezTo>
                <a:close/>
              </a:path>
            </a:pathLst>
          </a:custGeom>
          <a:solidFill>
            <a:srgbClr val="0E0F19"/>
          </a:solidFill>
          <a:ln w="12700" cap="flat">
            <a:noFill/>
            <a:miter lim="400000"/>
          </a:ln>
          <a:effectLst/>
        </p:spPr>
        <p:txBody>
          <a:bodyPr wrap="square" lIns="50800" tIns="50800" rIns="50800" bIns="50800" numCol="1" anchor="ctr">
            <a:noAutofit/>
          </a:bodyPr>
          <a:lstStyle/>
          <a:p>
            <a:pPr algn="ctr">
              <a:defRPr sz="3200" baseline="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77" name="Shape 17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8</a:t>
            </a:fld>
            <a:endParaRPr/>
          </a:p>
        </p:txBody>
      </p:sp>
      <p:sp>
        <p:nvSpPr>
          <p:cNvPr id="178" name="Shape 178"/>
          <p:cNvSpPr/>
          <p:nvPr/>
        </p:nvSpPr>
        <p:spPr>
          <a:xfrm>
            <a:off x="1445655" y="1001337"/>
            <a:ext cx="20402550" cy="37959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algn="ctr">
              <a:defRPr sz="4500" cap="all" baseline="0">
                <a:solidFill>
                  <a:srgbClr val="F0F0F0"/>
                </a:solidFill>
                <a:latin typeface="+mn-lt"/>
                <a:ea typeface="+mn-ea"/>
                <a:cs typeface="+mn-cs"/>
                <a:sym typeface="Open Sans Light"/>
              </a:defRPr>
            </a:pPr>
            <a:r>
              <a:rPr lang="ru-RU" sz="8000" b="1" dirty="0"/>
              <a:t>Структура продукции </a:t>
            </a:r>
          </a:p>
          <a:p>
            <a:pPr algn="ctr">
              <a:defRPr sz="4500" cap="all" baseline="0">
                <a:solidFill>
                  <a:srgbClr val="F0F0F0"/>
                </a:solidFill>
                <a:latin typeface="+mn-lt"/>
                <a:ea typeface="+mn-ea"/>
                <a:cs typeface="+mn-cs"/>
                <a:sym typeface="Open Sans Light"/>
              </a:defRPr>
            </a:pPr>
            <a:r>
              <a:rPr lang="ru-RU" sz="8000" b="1" dirty="0"/>
              <a:t>ракетно-космической промышленности России  </a:t>
            </a:r>
            <a:endParaRPr sz="8000" b="1" dirty="0"/>
          </a:p>
        </p:txBody>
      </p:sp>
      <p:grpSp>
        <p:nvGrpSpPr>
          <p:cNvPr id="183" name="Group 183"/>
          <p:cNvGrpSpPr/>
          <p:nvPr/>
        </p:nvGrpSpPr>
        <p:grpSpPr>
          <a:xfrm>
            <a:off x="2370709" y="6377891"/>
            <a:ext cx="5625309" cy="2945447"/>
            <a:chOff x="146" y="0"/>
            <a:chExt cx="5625307" cy="2945446"/>
          </a:xfrm>
          <a:solidFill>
            <a:schemeClr val="bg2"/>
          </a:solidFill>
        </p:grpSpPr>
        <p:sp>
          <p:nvSpPr>
            <p:cNvPr id="180" name="Shape 180"/>
            <p:cNvSpPr/>
            <p:nvPr/>
          </p:nvSpPr>
          <p:spPr>
            <a:xfrm>
              <a:off x="146" y="0"/>
              <a:ext cx="5625307" cy="2945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99" extrusionOk="0">
                  <a:moveTo>
                    <a:pt x="10800" y="0"/>
                  </a:moveTo>
                  <a:cubicBezTo>
                    <a:pt x="8036" y="0"/>
                    <a:pt x="5273" y="2014"/>
                    <a:pt x="3164" y="6042"/>
                  </a:cubicBezTo>
                  <a:cubicBezTo>
                    <a:pt x="1063" y="10054"/>
                    <a:pt x="9" y="15306"/>
                    <a:pt x="0" y="20564"/>
                  </a:cubicBezTo>
                  <a:cubicBezTo>
                    <a:pt x="0" y="21136"/>
                    <a:pt x="243" y="21600"/>
                    <a:pt x="543" y="21599"/>
                  </a:cubicBezTo>
                  <a:cubicBezTo>
                    <a:pt x="841" y="21598"/>
                    <a:pt x="1083" y="21135"/>
                    <a:pt x="1082" y="20564"/>
                  </a:cubicBezTo>
                  <a:cubicBezTo>
                    <a:pt x="1091" y="15834"/>
                    <a:pt x="2038" y="11108"/>
                    <a:pt x="3927" y="7500"/>
                  </a:cubicBezTo>
                  <a:cubicBezTo>
                    <a:pt x="5825" y="3876"/>
                    <a:pt x="8313" y="2066"/>
                    <a:pt x="10800" y="2066"/>
                  </a:cubicBezTo>
                  <a:cubicBezTo>
                    <a:pt x="13287" y="2066"/>
                    <a:pt x="15775" y="3876"/>
                    <a:pt x="17673" y="7500"/>
                  </a:cubicBezTo>
                  <a:cubicBezTo>
                    <a:pt x="19562" y="11108"/>
                    <a:pt x="20510" y="15834"/>
                    <a:pt x="20518" y="20564"/>
                  </a:cubicBezTo>
                  <a:cubicBezTo>
                    <a:pt x="20519" y="21136"/>
                    <a:pt x="20763" y="21597"/>
                    <a:pt x="21062" y="21594"/>
                  </a:cubicBezTo>
                  <a:cubicBezTo>
                    <a:pt x="21359" y="21591"/>
                    <a:pt x="21599" y="21131"/>
                    <a:pt x="21600" y="20564"/>
                  </a:cubicBezTo>
                  <a:cubicBezTo>
                    <a:pt x="21592" y="15306"/>
                    <a:pt x="20537" y="10054"/>
                    <a:pt x="18436" y="6042"/>
                  </a:cubicBezTo>
                  <a:cubicBezTo>
                    <a:pt x="16328" y="2014"/>
                    <a:pt x="13564" y="0"/>
                    <a:pt x="10800" y="0"/>
                  </a:cubicBez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ctr">
                <a:defRPr sz="3200" baseline="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81" name="Shape 181"/>
            <p:cNvSpPr/>
            <p:nvPr/>
          </p:nvSpPr>
          <p:spPr>
            <a:xfrm>
              <a:off x="146" y="0"/>
              <a:ext cx="5625307" cy="2945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99" extrusionOk="0">
                  <a:moveTo>
                    <a:pt x="10800" y="0"/>
                  </a:moveTo>
                  <a:cubicBezTo>
                    <a:pt x="8036" y="0"/>
                    <a:pt x="5273" y="2014"/>
                    <a:pt x="3164" y="6042"/>
                  </a:cubicBezTo>
                  <a:cubicBezTo>
                    <a:pt x="1063" y="10054"/>
                    <a:pt x="9" y="15306"/>
                    <a:pt x="0" y="20564"/>
                  </a:cubicBezTo>
                  <a:cubicBezTo>
                    <a:pt x="0" y="21136"/>
                    <a:pt x="243" y="21600"/>
                    <a:pt x="543" y="21599"/>
                  </a:cubicBezTo>
                  <a:cubicBezTo>
                    <a:pt x="841" y="21598"/>
                    <a:pt x="1083" y="21135"/>
                    <a:pt x="1082" y="20564"/>
                  </a:cubicBezTo>
                  <a:cubicBezTo>
                    <a:pt x="1091" y="15834"/>
                    <a:pt x="2038" y="11108"/>
                    <a:pt x="3927" y="7500"/>
                  </a:cubicBezTo>
                  <a:cubicBezTo>
                    <a:pt x="5825" y="3876"/>
                    <a:pt x="8313" y="2066"/>
                    <a:pt x="10800" y="2066"/>
                  </a:cubicBezTo>
                  <a:cubicBezTo>
                    <a:pt x="13287" y="2066"/>
                    <a:pt x="15775" y="3876"/>
                    <a:pt x="17673" y="7500"/>
                  </a:cubicBezTo>
                  <a:cubicBezTo>
                    <a:pt x="19562" y="11108"/>
                    <a:pt x="20510" y="15834"/>
                    <a:pt x="20518" y="20564"/>
                  </a:cubicBezTo>
                  <a:cubicBezTo>
                    <a:pt x="20519" y="21136"/>
                    <a:pt x="20763" y="21597"/>
                    <a:pt x="21062" y="21594"/>
                  </a:cubicBezTo>
                  <a:cubicBezTo>
                    <a:pt x="21359" y="21591"/>
                    <a:pt x="21599" y="21131"/>
                    <a:pt x="21600" y="20564"/>
                  </a:cubicBezTo>
                  <a:cubicBezTo>
                    <a:pt x="21592" y="15306"/>
                    <a:pt x="20537" y="10054"/>
                    <a:pt x="18436" y="6042"/>
                  </a:cubicBezTo>
                  <a:cubicBezTo>
                    <a:pt x="16328" y="2014"/>
                    <a:pt x="13564" y="0"/>
                    <a:pt x="10800" y="0"/>
                  </a:cubicBez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ctr">
                <a:defRPr sz="3200" baseline="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dirty="0"/>
            </a:p>
          </p:txBody>
        </p:sp>
      </p:grpSp>
      <p:grpSp>
        <p:nvGrpSpPr>
          <p:cNvPr id="187" name="Group 187"/>
          <p:cNvGrpSpPr/>
          <p:nvPr/>
        </p:nvGrpSpPr>
        <p:grpSpPr>
          <a:xfrm>
            <a:off x="9241541" y="6377891"/>
            <a:ext cx="7960036" cy="2945447"/>
            <a:chOff x="-1" y="0"/>
            <a:chExt cx="7960035" cy="2945446"/>
          </a:xfrm>
        </p:grpSpPr>
        <p:sp>
          <p:nvSpPr>
            <p:cNvPr id="184" name="Shape 184"/>
            <p:cNvSpPr/>
            <p:nvPr/>
          </p:nvSpPr>
          <p:spPr>
            <a:xfrm>
              <a:off x="-1" y="0"/>
              <a:ext cx="5625308" cy="2945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99" extrusionOk="0">
                  <a:moveTo>
                    <a:pt x="10800" y="0"/>
                  </a:moveTo>
                  <a:cubicBezTo>
                    <a:pt x="8036" y="0"/>
                    <a:pt x="5273" y="2014"/>
                    <a:pt x="3164" y="6042"/>
                  </a:cubicBezTo>
                  <a:cubicBezTo>
                    <a:pt x="1063" y="10054"/>
                    <a:pt x="9" y="15306"/>
                    <a:pt x="0" y="20564"/>
                  </a:cubicBezTo>
                  <a:cubicBezTo>
                    <a:pt x="0" y="21136"/>
                    <a:pt x="243" y="21600"/>
                    <a:pt x="543" y="21599"/>
                  </a:cubicBezTo>
                  <a:cubicBezTo>
                    <a:pt x="841" y="21598"/>
                    <a:pt x="1083" y="21135"/>
                    <a:pt x="1082" y="20564"/>
                  </a:cubicBezTo>
                  <a:cubicBezTo>
                    <a:pt x="1091" y="15834"/>
                    <a:pt x="2038" y="11108"/>
                    <a:pt x="3927" y="7500"/>
                  </a:cubicBezTo>
                  <a:cubicBezTo>
                    <a:pt x="5825" y="3876"/>
                    <a:pt x="8313" y="2066"/>
                    <a:pt x="10800" y="2066"/>
                  </a:cubicBezTo>
                  <a:cubicBezTo>
                    <a:pt x="13287" y="2066"/>
                    <a:pt x="15775" y="3876"/>
                    <a:pt x="17673" y="7500"/>
                  </a:cubicBezTo>
                  <a:cubicBezTo>
                    <a:pt x="19562" y="11108"/>
                    <a:pt x="20510" y="15834"/>
                    <a:pt x="20518" y="20564"/>
                  </a:cubicBezTo>
                  <a:cubicBezTo>
                    <a:pt x="20519" y="21136"/>
                    <a:pt x="20763" y="21597"/>
                    <a:pt x="21062" y="21594"/>
                  </a:cubicBezTo>
                  <a:cubicBezTo>
                    <a:pt x="21359" y="21591"/>
                    <a:pt x="21599" y="21131"/>
                    <a:pt x="21600" y="20564"/>
                  </a:cubicBezTo>
                  <a:cubicBezTo>
                    <a:pt x="21592" y="15306"/>
                    <a:pt x="20537" y="10054"/>
                    <a:pt x="18436" y="6042"/>
                  </a:cubicBezTo>
                  <a:cubicBezTo>
                    <a:pt x="16328" y="2014"/>
                    <a:pt x="13564" y="0"/>
                    <a:pt x="10800" y="0"/>
                  </a:cubicBezTo>
                  <a:close/>
                </a:path>
              </a:pathLst>
            </a:custGeom>
            <a:solidFill>
              <a:srgbClr val="0E0F19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ctr">
                <a:defRPr sz="3200" baseline="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85" name="Shape 185"/>
            <p:cNvSpPr/>
            <p:nvPr/>
          </p:nvSpPr>
          <p:spPr>
            <a:xfrm>
              <a:off x="-1" y="0"/>
              <a:ext cx="5625308" cy="2945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99" extrusionOk="0">
                  <a:moveTo>
                    <a:pt x="10800" y="0"/>
                  </a:moveTo>
                  <a:cubicBezTo>
                    <a:pt x="8036" y="0"/>
                    <a:pt x="5273" y="2014"/>
                    <a:pt x="3164" y="6042"/>
                  </a:cubicBezTo>
                  <a:cubicBezTo>
                    <a:pt x="1063" y="10054"/>
                    <a:pt x="9" y="15306"/>
                    <a:pt x="0" y="20564"/>
                  </a:cubicBezTo>
                  <a:cubicBezTo>
                    <a:pt x="0" y="21136"/>
                    <a:pt x="243" y="21600"/>
                    <a:pt x="543" y="21599"/>
                  </a:cubicBezTo>
                  <a:cubicBezTo>
                    <a:pt x="841" y="21598"/>
                    <a:pt x="1083" y="21135"/>
                    <a:pt x="1082" y="20564"/>
                  </a:cubicBezTo>
                  <a:cubicBezTo>
                    <a:pt x="1091" y="15834"/>
                    <a:pt x="2038" y="11108"/>
                    <a:pt x="3927" y="7500"/>
                  </a:cubicBezTo>
                  <a:cubicBezTo>
                    <a:pt x="5825" y="3876"/>
                    <a:pt x="8313" y="2066"/>
                    <a:pt x="10800" y="2066"/>
                  </a:cubicBezTo>
                  <a:cubicBezTo>
                    <a:pt x="13287" y="2066"/>
                    <a:pt x="15775" y="3876"/>
                    <a:pt x="17673" y="7500"/>
                  </a:cubicBezTo>
                  <a:cubicBezTo>
                    <a:pt x="19562" y="11108"/>
                    <a:pt x="20510" y="15834"/>
                    <a:pt x="20518" y="20564"/>
                  </a:cubicBezTo>
                  <a:cubicBezTo>
                    <a:pt x="20519" y="21136"/>
                    <a:pt x="20763" y="21597"/>
                    <a:pt x="21062" y="21594"/>
                  </a:cubicBezTo>
                  <a:cubicBezTo>
                    <a:pt x="21359" y="21591"/>
                    <a:pt x="21599" y="21131"/>
                    <a:pt x="21600" y="20564"/>
                  </a:cubicBezTo>
                  <a:cubicBezTo>
                    <a:pt x="21592" y="15306"/>
                    <a:pt x="20537" y="10054"/>
                    <a:pt x="18436" y="6042"/>
                  </a:cubicBezTo>
                  <a:cubicBezTo>
                    <a:pt x="16328" y="2014"/>
                    <a:pt x="13564" y="0"/>
                    <a:pt x="10800" y="0"/>
                  </a:cubicBezTo>
                  <a:close/>
                </a:path>
              </a:pathLst>
            </a:custGeom>
            <a:solidFill>
              <a:srgbClr val="0E0F19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ctr">
                <a:defRPr sz="3200" baseline="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86" name="Shape 186"/>
            <p:cNvSpPr/>
            <p:nvPr/>
          </p:nvSpPr>
          <p:spPr>
            <a:xfrm>
              <a:off x="6894600" y="780242"/>
              <a:ext cx="1065434" cy="21613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8" h="21389" extrusionOk="0">
                  <a:moveTo>
                    <a:pt x="16431" y="404"/>
                  </a:moveTo>
                  <a:cubicBezTo>
                    <a:pt x="5521" y="5818"/>
                    <a:pt x="40" y="12903"/>
                    <a:pt x="0" y="19995"/>
                  </a:cubicBezTo>
                  <a:cubicBezTo>
                    <a:pt x="-4" y="20767"/>
                    <a:pt x="1263" y="21391"/>
                    <a:pt x="2821" y="21390"/>
                  </a:cubicBezTo>
                  <a:cubicBezTo>
                    <a:pt x="4374" y="21388"/>
                    <a:pt x="5621" y="20765"/>
                    <a:pt x="5625" y="19995"/>
                  </a:cubicBezTo>
                  <a:cubicBezTo>
                    <a:pt x="5660" y="13647"/>
                    <a:pt x="10543" y="7306"/>
                    <a:pt x="20258" y="2447"/>
                  </a:cubicBezTo>
                  <a:cubicBezTo>
                    <a:pt x="21370" y="1995"/>
                    <a:pt x="21596" y="1196"/>
                    <a:pt x="20778" y="610"/>
                  </a:cubicBezTo>
                  <a:cubicBezTo>
                    <a:pt x="19770" y="-111"/>
                    <a:pt x="17696" y="-209"/>
                    <a:pt x="16431" y="40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4998525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ctr">
                <a:defRPr sz="3200" baseline="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dirty="0"/>
            </a:p>
          </p:txBody>
        </p:sp>
      </p:grpSp>
      <p:sp>
        <p:nvSpPr>
          <p:cNvPr id="190" name="Shape 190"/>
          <p:cNvSpPr/>
          <p:nvPr/>
        </p:nvSpPr>
        <p:spPr>
          <a:xfrm>
            <a:off x="9236925" y="6374245"/>
            <a:ext cx="5098485" cy="29452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25" h="21599" extrusionOk="0">
                <a:moveTo>
                  <a:pt x="11874" y="0"/>
                </a:moveTo>
                <a:cubicBezTo>
                  <a:pt x="8836" y="0"/>
                  <a:pt x="5797" y="2015"/>
                  <a:pt x="3478" y="6042"/>
                </a:cubicBezTo>
                <a:cubicBezTo>
                  <a:pt x="1169" y="10054"/>
                  <a:pt x="8" y="15308"/>
                  <a:pt x="0" y="20566"/>
                </a:cubicBezTo>
                <a:cubicBezTo>
                  <a:pt x="-1" y="21138"/>
                  <a:pt x="267" y="21600"/>
                  <a:pt x="596" y="21599"/>
                </a:cubicBezTo>
                <a:cubicBezTo>
                  <a:pt x="925" y="21598"/>
                  <a:pt x="1189" y="21136"/>
                  <a:pt x="1190" y="20566"/>
                </a:cubicBezTo>
                <a:cubicBezTo>
                  <a:pt x="1197" y="15835"/>
                  <a:pt x="2240" y="11109"/>
                  <a:pt x="4318" y="7500"/>
                </a:cubicBezTo>
                <a:cubicBezTo>
                  <a:pt x="6404" y="3876"/>
                  <a:pt x="9140" y="2066"/>
                  <a:pt x="11874" y="2066"/>
                </a:cubicBezTo>
                <a:cubicBezTo>
                  <a:pt x="14609" y="2066"/>
                  <a:pt x="17345" y="3876"/>
                  <a:pt x="19431" y="7500"/>
                </a:cubicBezTo>
                <a:cubicBezTo>
                  <a:pt x="19807" y="8153"/>
                  <a:pt x="20149" y="8842"/>
                  <a:pt x="20457" y="9561"/>
                </a:cubicBezTo>
                <a:cubicBezTo>
                  <a:pt x="20660" y="10029"/>
                  <a:pt x="21046" y="10109"/>
                  <a:pt x="21307" y="9738"/>
                </a:cubicBezTo>
                <a:cubicBezTo>
                  <a:pt x="21568" y="9366"/>
                  <a:pt x="21599" y="8692"/>
                  <a:pt x="21375" y="8254"/>
                </a:cubicBezTo>
                <a:cubicBezTo>
                  <a:pt x="21041" y="7483"/>
                  <a:pt x="20674" y="6744"/>
                  <a:pt x="20271" y="6042"/>
                </a:cubicBezTo>
                <a:cubicBezTo>
                  <a:pt x="17952" y="2015"/>
                  <a:pt x="14913" y="0"/>
                  <a:pt x="11874" y="0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/>
              </a:gs>
              <a:gs pos="100000">
                <a:schemeClr val="accent1"/>
              </a:gs>
            </a:gsLst>
            <a:lin ang="12154766" scaled="0"/>
          </a:gradFill>
          <a:ln w="12700" cap="flat">
            <a:noFill/>
            <a:miter lim="400000"/>
          </a:ln>
          <a:effectLst/>
        </p:spPr>
        <p:txBody>
          <a:bodyPr wrap="square" lIns="50800" tIns="50800" rIns="50800" bIns="50800" numCol="1" anchor="ctr">
            <a:noAutofit/>
          </a:bodyPr>
          <a:lstStyle/>
          <a:p>
            <a:pPr algn="ctr">
              <a:defRPr sz="3200" baseline="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92" name="Shape 192"/>
          <p:cNvSpPr/>
          <p:nvPr/>
        </p:nvSpPr>
        <p:spPr>
          <a:xfrm>
            <a:off x="4187480" y="8252634"/>
            <a:ext cx="1991620" cy="10743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 algn="ctr">
              <a:defRPr sz="4500" cap="all" baseline="0">
                <a:solidFill>
                  <a:srgbClr val="F0F0F0"/>
                </a:solidFill>
                <a:latin typeface="+mn-lt"/>
                <a:ea typeface="+mn-ea"/>
                <a:cs typeface="+mn-cs"/>
                <a:sym typeface="Open Sans Light"/>
              </a:defRPr>
            </a:lvl1pPr>
          </a:lstStyle>
          <a:p>
            <a:r>
              <a:rPr lang="ru-RU" dirty="0"/>
              <a:t>10</a:t>
            </a:r>
            <a:r>
              <a:rPr dirty="0"/>
              <a:t>%</a:t>
            </a:r>
          </a:p>
        </p:txBody>
      </p:sp>
      <p:sp>
        <p:nvSpPr>
          <p:cNvPr id="193" name="Shape 193"/>
          <p:cNvSpPr/>
          <p:nvPr/>
        </p:nvSpPr>
        <p:spPr>
          <a:xfrm>
            <a:off x="11079990" y="8252634"/>
            <a:ext cx="1991619" cy="10743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 algn="ctr">
              <a:defRPr sz="4500" cap="all" baseline="0">
                <a:solidFill>
                  <a:srgbClr val="F0F0F0"/>
                </a:solidFill>
                <a:latin typeface="+mn-lt"/>
                <a:ea typeface="+mn-ea"/>
                <a:cs typeface="+mn-cs"/>
                <a:sym typeface="Open Sans Light"/>
              </a:defRPr>
            </a:lvl1pPr>
          </a:lstStyle>
          <a:p>
            <a:r>
              <a:rPr lang="ru-RU" dirty="0"/>
              <a:t>61.9</a:t>
            </a:r>
            <a:r>
              <a:rPr dirty="0"/>
              <a:t>%</a:t>
            </a:r>
          </a:p>
        </p:txBody>
      </p:sp>
      <p:sp>
        <p:nvSpPr>
          <p:cNvPr id="194" name="Shape 194"/>
          <p:cNvSpPr/>
          <p:nvPr/>
        </p:nvSpPr>
        <p:spPr>
          <a:xfrm>
            <a:off x="17929292" y="8252634"/>
            <a:ext cx="1991620" cy="10743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 algn="ctr">
              <a:defRPr sz="4500" cap="all" baseline="0">
                <a:solidFill>
                  <a:srgbClr val="F0F0F0"/>
                </a:solidFill>
                <a:latin typeface="+mn-lt"/>
                <a:ea typeface="+mn-ea"/>
                <a:cs typeface="+mn-cs"/>
                <a:sym typeface="Open Sans Light"/>
              </a:defRPr>
            </a:lvl1pPr>
          </a:lstStyle>
          <a:p>
            <a:r>
              <a:rPr lang="ru-RU" dirty="0"/>
              <a:t>29.1</a:t>
            </a:r>
            <a:r>
              <a:rPr dirty="0"/>
              <a:t>%</a:t>
            </a:r>
          </a:p>
        </p:txBody>
      </p:sp>
      <p:sp>
        <p:nvSpPr>
          <p:cNvPr id="20" name="Shape 178">
            <a:extLst>
              <a:ext uri="{FF2B5EF4-FFF2-40B4-BE49-F238E27FC236}">
                <a16:creationId xmlns:a16="http://schemas.microsoft.com/office/drawing/2014/main" id="{BEC24D5A-0AE5-46CD-BC7A-842D9344C6FD}"/>
              </a:ext>
            </a:extLst>
          </p:cNvPr>
          <p:cNvSpPr/>
          <p:nvPr/>
        </p:nvSpPr>
        <p:spPr>
          <a:xfrm>
            <a:off x="9236925" y="9423990"/>
            <a:ext cx="5585501" cy="31803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algn="ctr">
              <a:defRPr sz="4500" cap="all" baseline="0">
                <a:solidFill>
                  <a:srgbClr val="F0F0F0"/>
                </a:solidFill>
                <a:latin typeface="+mn-lt"/>
                <a:ea typeface="+mn-ea"/>
                <a:cs typeface="+mn-cs"/>
                <a:sym typeface="Open Sans Light"/>
              </a:defRPr>
            </a:pPr>
            <a:r>
              <a:rPr lang="ru-RU" sz="6000" dirty="0"/>
              <a:t>Двойного назначения</a:t>
            </a:r>
          </a:p>
          <a:p>
            <a:pPr algn="ctr">
              <a:defRPr sz="4500" cap="all" baseline="0">
                <a:solidFill>
                  <a:srgbClr val="F0F0F0"/>
                </a:solidFill>
                <a:latin typeface="+mn-lt"/>
                <a:ea typeface="+mn-ea"/>
                <a:cs typeface="+mn-cs"/>
                <a:sym typeface="Open Sans Light"/>
              </a:defRPr>
            </a:pPr>
            <a:r>
              <a:rPr lang="ru-RU" sz="8000" dirty="0"/>
              <a:t>  </a:t>
            </a:r>
            <a:endParaRPr sz="8000" dirty="0"/>
          </a:p>
        </p:txBody>
      </p:sp>
      <p:sp>
        <p:nvSpPr>
          <p:cNvPr id="21" name="Shape 178">
            <a:extLst>
              <a:ext uri="{FF2B5EF4-FFF2-40B4-BE49-F238E27FC236}">
                <a16:creationId xmlns:a16="http://schemas.microsoft.com/office/drawing/2014/main" id="{BF1B902F-4263-4282-A630-B5486083A997}"/>
              </a:ext>
            </a:extLst>
          </p:cNvPr>
          <p:cNvSpPr/>
          <p:nvPr/>
        </p:nvSpPr>
        <p:spPr>
          <a:xfrm>
            <a:off x="2410517" y="9885654"/>
            <a:ext cx="5625309" cy="22570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algn="ctr">
              <a:defRPr sz="4500" cap="all" baseline="0">
                <a:solidFill>
                  <a:srgbClr val="F0F0F0"/>
                </a:solidFill>
                <a:latin typeface="+mn-lt"/>
                <a:ea typeface="+mn-ea"/>
                <a:cs typeface="+mn-cs"/>
                <a:sym typeface="Open Sans Light"/>
              </a:defRPr>
            </a:pPr>
            <a:r>
              <a:rPr lang="ru-RU" sz="6000" dirty="0"/>
              <a:t>гражданская</a:t>
            </a:r>
            <a:endParaRPr lang="ru-RU" sz="8000" dirty="0"/>
          </a:p>
          <a:p>
            <a:pPr algn="ctr">
              <a:defRPr sz="4500" cap="all" baseline="0">
                <a:solidFill>
                  <a:srgbClr val="F0F0F0"/>
                </a:solidFill>
                <a:latin typeface="+mn-lt"/>
                <a:ea typeface="+mn-ea"/>
                <a:cs typeface="+mn-cs"/>
                <a:sym typeface="Open Sans Light"/>
              </a:defRPr>
            </a:pPr>
            <a:r>
              <a:rPr lang="ru-RU" sz="8000" dirty="0"/>
              <a:t>  </a:t>
            </a:r>
            <a:endParaRPr sz="8000" dirty="0"/>
          </a:p>
        </p:txBody>
      </p:sp>
      <p:sp>
        <p:nvSpPr>
          <p:cNvPr id="22" name="Shape 178">
            <a:extLst>
              <a:ext uri="{FF2B5EF4-FFF2-40B4-BE49-F238E27FC236}">
                <a16:creationId xmlns:a16="http://schemas.microsoft.com/office/drawing/2014/main" id="{85AFBB32-60F3-45D2-A7DB-0114E413FB39}"/>
              </a:ext>
            </a:extLst>
          </p:cNvPr>
          <p:cNvSpPr/>
          <p:nvPr/>
        </p:nvSpPr>
        <p:spPr>
          <a:xfrm>
            <a:off x="16063333" y="9885655"/>
            <a:ext cx="5674473" cy="22570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algn="ctr">
              <a:defRPr sz="4500" cap="all" baseline="0">
                <a:solidFill>
                  <a:srgbClr val="F0F0F0"/>
                </a:solidFill>
                <a:latin typeface="+mn-lt"/>
                <a:ea typeface="+mn-ea"/>
                <a:cs typeface="+mn-cs"/>
                <a:sym typeface="Open Sans Light"/>
              </a:defRPr>
            </a:pPr>
            <a:r>
              <a:rPr lang="ru-RU" sz="6000" dirty="0"/>
              <a:t>боевая</a:t>
            </a:r>
            <a:endParaRPr lang="ru-RU" sz="8000" dirty="0"/>
          </a:p>
          <a:p>
            <a:pPr algn="ctr">
              <a:defRPr sz="4500" cap="all" baseline="0">
                <a:solidFill>
                  <a:srgbClr val="F0F0F0"/>
                </a:solidFill>
                <a:latin typeface="+mn-lt"/>
                <a:ea typeface="+mn-ea"/>
                <a:cs typeface="+mn-cs"/>
                <a:sym typeface="Open Sans Light"/>
              </a:defRPr>
            </a:pPr>
            <a:r>
              <a:rPr lang="ru-RU" sz="8000" dirty="0"/>
              <a:t>  </a:t>
            </a:r>
            <a:endParaRPr sz="8000" dirty="0"/>
          </a:p>
        </p:txBody>
      </p:sp>
      <p:sp>
        <p:nvSpPr>
          <p:cNvPr id="43" name="Shape 186">
            <a:extLst>
              <a:ext uri="{FF2B5EF4-FFF2-40B4-BE49-F238E27FC236}">
                <a16:creationId xmlns:a16="http://schemas.microsoft.com/office/drawing/2014/main" id="{D9DE38B4-11B4-400B-A1C2-B3B9C5576D47}"/>
              </a:ext>
            </a:extLst>
          </p:cNvPr>
          <p:cNvSpPr/>
          <p:nvPr/>
        </p:nvSpPr>
        <p:spPr>
          <a:xfrm>
            <a:off x="2370562" y="7158133"/>
            <a:ext cx="1065434" cy="21613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268" h="21389" extrusionOk="0">
                <a:moveTo>
                  <a:pt x="16431" y="404"/>
                </a:moveTo>
                <a:cubicBezTo>
                  <a:pt x="5521" y="5818"/>
                  <a:pt x="40" y="12903"/>
                  <a:pt x="0" y="19995"/>
                </a:cubicBezTo>
                <a:cubicBezTo>
                  <a:pt x="-4" y="20767"/>
                  <a:pt x="1263" y="21391"/>
                  <a:pt x="2821" y="21390"/>
                </a:cubicBezTo>
                <a:cubicBezTo>
                  <a:pt x="4374" y="21388"/>
                  <a:pt x="5621" y="20765"/>
                  <a:pt x="5625" y="19995"/>
                </a:cubicBezTo>
                <a:cubicBezTo>
                  <a:pt x="5660" y="13647"/>
                  <a:pt x="10543" y="7306"/>
                  <a:pt x="20258" y="2447"/>
                </a:cubicBezTo>
                <a:cubicBezTo>
                  <a:pt x="21370" y="1995"/>
                  <a:pt x="21596" y="1196"/>
                  <a:pt x="20778" y="610"/>
                </a:cubicBezTo>
                <a:cubicBezTo>
                  <a:pt x="19770" y="-111"/>
                  <a:pt x="17696" y="-209"/>
                  <a:pt x="16431" y="404"/>
                </a:cubicBezTo>
                <a:close/>
              </a:path>
            </a:pathLst>
          </a:custGeom>
          <a:solidFill>
            <a:schemeClr val="accent5"/>
          </a:solidFill>
          <a:ln w="12700" cap="flat">
            <a:noFill/>
            <a:miter lim="400000"/>
          </a:ln>
          <a:effectLst/>
        </p:spPr>
        <p:txBody>
          <a:bodyPr wrap="square" lIns="50800" tIns="50800" rIns="50800" bIns="50800" numCol="1" anchor="ctr">
            <a:noAutofit/>
          </a:bodyPr>
          <a:lstStyle/>
          <a:p>
            <a:pPr algn="ctr">
              <a:defRPr sz="3200" baseline="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dirty="0"/>
          </a:p>
        </p:txBody>
      </p:sp>
      <p:sp>
        <p:nvSpPr>
          <p:cNvPr id="48" name="Shape 186">
            <a:extLst>
              <a:ext uri="{FF2B5EF4-FFF2-40B4-BE49-F238E27FC236}">
                <a16:creationId xmlns:a16="http://schemas.microsoft.com/office/drawing/2014/main" id="{3AB81279-DEAA-4BC5-9482-635F91EA4D3C}"/>
              </a:ext>
            </a:extLst>
          </p:cNvPr>
          <p:cNvSpPr/>
          <p:nvPr/>
        </p:nvSpPr>
        <p:spPr>
          <a:xfrm rot="1019606">
            <a:off x="2757420" y="6503578"/>
            <a:ext cx="1122676" cy="2108551"/>
          </a:xfrm>
          <a:custGeom>
            <a:avLst/>
            <a:gdLst>
              <a:gd name="connsiteX0" fmla="*/ 16709 w 21546"/>
              <a:gd name="connsiteY0" fmla="*/ 404 h 21391"/>
              <a:gd name="connsiteX1" fmla="*/ 0 w 21546"/>
              <a:gd name="connsiteY1" fmla="*/ 20175 h 21391"/>
              <a:gd name="connsiteX2" fmla="*/ 3099 w 21546"/>
              <a:gd name="connsiteY2" fmla="*/ 21390 h 21391"/>
              <a:gd name="connsiteX3" fmla="*/ 5903 w 21546"/>
              <a:gd name="connsiteY3" fmla="*/ 19995 h 21391"/>
              <a:gd name="connsiteX4" fmla="*/ 20536 w 21546"/>
              <a:gd name="connsiteY4" fmla="*/ 2447 h 21391"/>
              <a:gd name="connsiteX5" fmla="*/ 21056 w 21546"/>
              <a:gd name="connsiteY5" fmla="*/ 610 h 21391"/>
              <a:gd name="connsiteX6" fmla="*/ 16709 w 21546"/>
              <a:gd name="connsiteY6" fmla="*/ 404 h 21391"/>
              <a:gd name="connsiteX0" fmla="*/ 16709 w 21546"/>
              <a:gd name="connsiteY0" fmla="*/ 404 h 21391"/>
              <a:gd name="connsiteX1" fmla="*/ 0 w 21546"/>
              <a:gd name="connsiteY1" fmla="*/ 20175 h 21391"/>
              <a:gd name="connsiteX2" fmla="*/ 3099 w 21546"/>
              <a:gd name="connsiteY2" fmla="*/ 21390 h 21391"/>
              <a:gd name="connsiteX3" fmla="*/ 5903 w 21546"/>
              <a:gd name="connsiteY3" fmla="*/ 19995 h 21391"/>
              <a:gd name="connsiteX4" fmla="*/ 20536 w 21546"/>
              <a:gd name="connsiteY4" fmla="*/ 2447 h 21391"/>
              <a:gd name="connsiteX5" fmla="*/ 21056 w 21546"/>
              <a:gd name="connsiteY5" fmla="*/ 610 h 21391"/>
              <a:gd name="connsiteX6" fmla="*/ 16709 w 21546"/>
              <a:gd name="connsiteY6" fmla="*/ 404 h 21391"/>
              <a:gd name="connsiteX0" fmla="*/ 16709 w 21546"/>
              <a:gd name="connsiteY0" fmla="*/ 404 h 21391"/>
              <a:gd name="connsiteX1" fmla="*/ 0 w 21546"/>
              <a:gd name="connsiteY1" fmla="*/ 20175 h 21391"/>
              <a:gd name="connsiteX2" fmla="*/ 3099 w 21546"/>
              <a:gd name="connsiteY2" fmla="*/ 21390 h 21391"/>
              <a:gd name="connsiteX3" fmla="*/ 6183 w 21546"/>
              <a:gd name="connsiteY3" fmla="*/ 19950 h 21391"/>
              <a:gd name="connsiteX4" fmla="*/ 20536 w 21546"/>
              <a:gd name="connsiteY4" fmla="*/ 2447 h 21391"/>
              <a:gd name="connsiteX5" fmla="*/ 21056 w 21546"/>
              <a:gd name="connsiteY5" fmla="*/ 610 h 21391"/>
              <a:gd name="connsiteX6" fmla="*/ 16709 w 21546"/>
              <a:gd name="connsiteY6" fmla="*/ 404 h 213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546" h="21391" extrusionOk="0">
                <a:moveTo>
                  <a:pt x="16709" y="404"/>
                </a:moveTo>
                <a:cubicBezTo>
                  <a:pt x="5799" y="5818"/>
                  <a:pt x="40" y="13083"/>
                  <a:pt x="0" y="20175"/>
                </a:cubicBezTo>
                <a:cubicBezTo>
                  <a:pt x="-4" y="20947"/>
                  <a:pt x="2069" y="21427"/>
                  <a:pt x="3099" y="21390"/>
                </a:cubicBezTo>
                <a:cubicBezTo>
                  <a:pt x="4129" y="21353"/>
                  <a:pt x="6179" y="20720"/>
                  <a:pt x="6183" y="19950"/>
                </a:cubicBezTo>
                <a:cubicBezTo>
                  <a:pt x="6218" y="13602"/>
                  <a:pt x="10821" y="7306"/>
                  <a:pt x="20536" y="2447"/>
                </a:cubicBezTo>
                <a:cubicBezTo>
                  <a:pt x="21648" y="1995"/>
                  <a:pt x="21874" y="1196"/>
                  <a:pt x="21056" y="610"/>
                </a:cubicBezTo>
                <a:cubicBezTo>
                  <a:pt x="20048" y="-111"/>
                  <a:pt x="17974" y="-209"/>
                  <a:pt x="16709" y="404"/>
                </a:cubicBezTo>
                <a:close/>
              </a:path>
            </a:pathLst>
          </a:custGeom>
          <a:solidFill>
            <a:schemeClr val="bg2"/>
          </a:solidFill>
          <a:ln w="12700" cap="flat">
            <a:noFill/>
            <a:miter lim="400000"/>
          </a:ln>
          <a:effectLst/>
        </p:spPr>
        <p:txBody>
          <a:bodyPr wrap="square" lIns="50800" tIns="50800" rIns="50800" bIns="50800" numCol="1" anchor="ctr">
            <a:noAutofit/>
          </a:bodyPr>
          <a:lstStyle/>
          <a:p>
            <a:pPr algn="ctr">
              <a:defRPr sz="3200" baseline="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dirty="0"/>
          </a:p>
        </p:txBody>
      </p:sp>
      <p:sp>
        <p:nvSpPr>
          <p:cNvPr id="51" name="Shape 186">
            <a:extLst>
              <a:ext uri="{FF2B5EF4-FFF2-40B4-BE49-F238E27FC236}">
                <a16:creationId xmlns:a16="http://schemas.microsoft.com/office/drawing/2014/main" id="{4AF07083-D393-41CB-ACFF-30A972D4A6E3}"/>
              </a:ext>
            </a:extLst>
          </p:cNvPr>
          <p:cNvSpPr/>
          <p:nvPr/>
        </p:nvSpPr>
        <p:spPr>
          <a:xfrm rot="12387709" flipH="1">
            <a:off x="2356962" y="8135931"/>
            <a:ext cx="432251" cy="911766"/>
          </a:xfrm>
          <a:custGeom>
            <a:avLst/>
            <a:gdLst>
              <a:gd name="connsiteX0" fmla="*/ 16431 w 20845"/>
              <a:gd name="connsiteY0" fmla="*/ 404 h 21390"/>
              <a:gd name="connsiteX1" fmla="*/ 0 w 20845"/>
              <a:gd name="connsiteY1" fmla="*/ 19995 h 21390"/>
              <a:gd name="connsiteX2" fmla="*/ 2821 w 20845"/>
              <a:gd name="connsiteY2" fmla="*/ 21390 h 21390"/>
              <a:gd name="connsiteX3" fmla="*/ 5625 w 20845"/>
              <a:gd name="connsiteY3" fmla="*/ 19995 h 21390"/>
              <a:gd name="connsiteX4" fmla="*/ 13647 w 20845"/>
              <a:gd name="connsiteY4" fmla="*/ 6629 h 21390"/>
              <a:gd name="connsiteX5" fmla="*/ 20778 w 20845"/>
              <a:gd name="connsiteY5" fmla="*/ 610 h 21390"/>
              <a:gd name="connsiteX6" fmla="*/ 16431 w 20845"/>
              <a:gd name="connsiteY6" fmla="*/ 404 h 21390"/>
              <a:gd name="connsiteX0" fmla="*/ 16431 w 16535"/>
              <a:gd name="connsiteY0" fmla="*/ 33 h 21019"/>
              <a:gd name="connsiteX1" fmla="*/ 0 w 16535"/>
              <a:gd name="connsiteY1" fmla="*/ 19624 h 21019"/>
              <a:gd name="connsiteX2" fmla="*/ 2821 w 16535"/>
              <a:gd name="connsiteY2" fmla="*/ 21019 h 21019"/>
              <a:gd name="connsiteX3" fmla="*/ 5625 w 16535"/>
              <a:gd name="connsiteY3" fmla="*/ 19624 h 21019"/>
              <a:gd name="connsiteX4" fmla="*/ 13647 w 16535"/>
              <a:gd name="connsiteY4" fmla="*/ 6258 h 21019"/>
              <a:gd name="connsiteX5" fmla="*/ 8061 w 16535"/>
              <a:gd name="connsiteY5" fmla="*/ 8285 h 21019"/>
              <a:gd name="connsiteX6" fmla="*/ 16431 w 16535"/>
              <a:gd name="connsiteY6" fmla="*/ 33 h 21019"/>
              <a:gd name="connsiteX0" fmla="*/ 13270 w 13786"/>
              <a:gd name="connsiteY0" fmla="*/ 107 h 15162"/>
              <a:gd name="connsiteX1" fmla="*/ 0 w 13786"/>
              <a:gd name="connsiteY1" fmla="*/ 13767 h 15162"/>
              <a:gd name="connsiteX2" fmla="*/ 2821 w 13786"/>
              <a:gd name="connsiteY2" fmla="*/ 15162 h 15162"/>
              <a:gd name="connsiteX3" fmla="*/ 5625 w 13786"/>
              <a:gd name="connsiteY3" fmla="*/ 13767 h 15162"/>
              <a:gd name="connsiteX4" fmla="*/ 13647 w 13786"/>
              <a:gd name="connsiteY4" fmla="*/ 401 h 15162"/>
              <a:gd name="connsiteX5" fmla="*/ 8061 w 13786"/>
              <a:gd name="connsiteY5" fmla="*/ 2428 h 15162"/>
              <a:gd name="connsiteX6" fmla="*/ 13270 w 13786"/>
              <a:gd name="connsiteY6" fmla="*/ 107 h 15162"/>
              <a:gd name="connsiteX0" fmla="*/ 13270 w 13786"/>
              <a:gd name="connsiteY0" fmla="*/ 107 h 15162"/>
              <a:gd name="connsiteX1" fmla="*/ 0 w 13786"/>
              <a:gd name="connsiteY1" fmla="*/ 13767 h 15162"/>
              <a:gd name="connsiteX2" fmla="*/ 2821 w 13786"/>
              <a:gd name="connsiteY2" fmla="*/ 15162 h 15162"/>
              <a:gd name="connsiteX3" fmla="*/ 5625 w 13786"/>
              <a:gd name="connsiteY3" fmla="*/ 13767 h 15162"/>
              <a:gd name="connsiteX4" fmla="*/ 13647 w 13786"/>
              <a:gd name="connsiteY4" fmla="*/ 401 h 15162"/>
              <a:gd name="connsiteX5" fmla="*/ 8061 w 13786"/>
              <a:gd name="connsiteY5" fmla="*/ 2428 h 15162"/>
              <a:gd name="connsiteX6" fmla="*/ 13270 w 13786"/>
              <a:gd name="connsiteY6" fmla="*/ 107 h 15162"/>
              <a:gd name="connsiteX0" fmla="*/ 10938 w 13786"/>
              <a:gd name="connsiteY0" fmla="*/ 93 h 15500"/>
              <a:gd name="connsiteX1" fmla="*/ 0 w 13786"/>
              <a:gd name="connsiteY1" fmla="*/ 14105 h 15500"/>
              <a:gd name="connsiteX2" fmla="*/ 2821 w 13786"/>
              <a:gd name="connsiteY2" fmla="*/ 15500 h 15500"/>
              <a:gd name="connsiteX3" fmla="*/ 5625 w 13786"/>
              <a:gd name="connsiteY3" fmla="*/ 14105 h 15500"/>
              <a:gd name="connsiteX4" fmla="*/ 13647 w 13786"/>
              <a:gd name="connsiteY4" fmla="*/ 739 h 15500"/>
              <a:gd name="connsiteX5" fmla="*/ 8061 w 13786"/>
              <a:gd name="connsiteY5" fmla="*/ 2766 h 15500"/>
              <a:gd name="connsiteX6" fmla="*/ 10938 w 13786"/>
              <a:gd name="connsiteY6" fmla="*/ 93 h 15500"/>
              <a:gd name="connsiteX0" fmla="*/ 10938 w 13786"/>
              <a:gd name="connsiteY0" fmla="*/ 93 h 15500"/>
              <a:gd name="connsiteX1" fmla="*/ 0 w 13786"/>
              <a:gd name="connsiteY1" fmla="*/ 14105 h 15500"/>
              <a:gd name="connsiteX2" fmla="*/ 2821 w 13786"/>
              <a:gd name="connsiteY2" fmla="*/ 15500 h 15500"/>
              <a:gd name="connsiteX3" fmla="*/ 5625 w 13786"/>
              <a:gd name="connsiteY3" fmla="*/ 14105 h 15500"/>
              <a:gd name="connsiteX4" fmla="*/ 13647 w 13786"/>
              <a:gd name="connsiteY4" fmla="*/ 739 h 15500"/>
              <a:gd name="connsiteX5" fmla="*/ 8061 w 13786"/>
              <a:gd name="connsiteY5" fmla="*/ 2766 h 15500"/>
              <a:gd name="connsiteX6" fmla="*/ 10938 w 13786"/>
              <a:gd name="connsiteY6" fmla="*/ 93 h 15500"/>
              <a:gd name="connsiteX0" fmla="*/ 10938 w 13786"/>
              <a:gd name="connsiteY0" fmla="*/ 139 h 15546"/>
              <a:gd name="connsiteX1" fmla="*/ 0 w 13786"/>
              <a:gd name="connsiteY1" fmla="*/ 14151 h 15546"/>
              <a:gd name="connsiteX2" fmla="*/ 2821 w 13786"/>
              <a:gd name="connsiteY2" fmla="*/ 15546 h 15546"/>
              <a:gd name="connsiteX3" fmla="*/ 5625 w 13786"/>
              <a:gd name="connsiteY3" fmla="*/ 14151 h 15546"/>
              <a:gd name="connsiteX4" fmla="*/ 13647 w 13786"/>
              <a:gd name="connsiteY4" fmla="*/ 785 h 15546"/>
              <a:gd name="connsiteX5" fmla="*/ 8061 w 13786"/>
              <a:gd name="connsiteY5" fmla="*/ 2812 h 15546"/>
              <a:gd name="connsiteX6" fmla="*/ 10938 w 13786"/>
              <a:gd name="connsiteY6" fmla="*/ 139 h 15546"/>
              <a:gd name="connsiteX0" fmla="*/ 10938 w 10938"/>
              <a:gd name="connsiteY0" fmla="*/ 307 h 15714"/>
              <a:gd name="connsiteX1" fmla="*/ 0 w 10938"/>
              <a:gd name="connsiteY1" fmla="*/ 14319 h 15714"/>
              <a:gd name="connsiteX2" fmla="*/ 2821 w 10938"/>
              <a:gd name="connsiteY2" fmla="*/ 15714 h 15714"/>
              <a:gd name="connsiteX3" fmla="*/ 5625 w 10938"/>
              <a:gd name="connsiteY3" fmla="*/ 14319 h 15714"/>
              <a:gd name="connsiteX4" fmla="*/ 8687 w 10938"/>
              <a:gd name="connsiteY4" fmla="*/ 35 h 15714"/>
              <a:gd name="connsiteX5" fmla="*/ 8061 w 10938"/>
              <a:gd name="connsiteY5" fmla="*/ 2980 h 15714"/>
              <a:gd name="connsiteX6" fmla="*/ 10938 w 10938"/>
              <a:gd name="connsiteY6" fmla="*/ 307 h 15714"/>
              <a:gd name="connsiteX0" fmla="*/ 10938 w 10938"/>
              <a:gd name="connsiteY0" fmla="*/ 307 h 15714"/>
              <a:gd name="connsiteX1" fmla="*/ 0 w 10938"/>
              <a:gd name="connsiteY1" fmla="*/ 14319 h 15714"/>
              <a:gd name="connsiteX2" fmla="*/ 2821 w 10938"/>
              <a:gd name="connsiteY2" fmla="*/ 15714 h 15714"/>
              <a:gd name="connsiteX3" fmla="*/ 5625 w 10938"/>
              <a:gd name="connsiteY3" fmla="*/ 14319 h 15714"/>
              <a:gd name="connsiteX4" fmla="*/ 8687 w 10938"/>
              <a:gd name="connsiteY4" fmla="*/ 35 h 15714"/>
              <a:gd name="connsiteX5" fmla="*/ 8061 w 10938"/>
              <a:gd name="connsiteY5" fmla="*/ 2980 h 15714"/>
              <a:gd name="connsiteX6" fmla="*/ 10938 w 10938"/>
              <a:gd name="connsiteY6" fmla="*/ 307 h 15714"/>
              <a:gd name="connsiteX0" fmla="*/ 10938 w 10938"/>
              <a:gd name="connsiteY0" fmla="*/ 272 h 15679"/>
              <a:gd name="connsiteX1" fmla="*/ 0 w 10938"/>
              <a:gd name="connsiteY1" fmla="*/ 14284 h 15679"/>
              <a:gd name="connsiteX2" fmla="*/ 2821 w 10938"/>
              <a:gd name="connsiteY2" fmla="*/ 15679 h 15679"/>
              <a:gd name="connsiteX3" fmla="*/ 5625 w 10938"/>
              <a:gd name="connsiteY3" fmla="*/ 14284 h 15679"/>
              <a:gd name="connsiteX4" fmla="*/ 8687 w 10938"/>
              <a:gd name="connsiteY4" fmla="*/ 0 h 15679"/>
              <a:gd name="connsiteX5" fmla="*/ 8061 w 10938"/>
              <a:gd name="connsiteY5" fmla="*/ 2945 h 15679"/>
              <a:gd name="connsiteX6" fmla="*/ 10938 w 10938"/>
              <a:gd name="connsiteY6" fmla="*/ 272 h 15679"/>
              <a:gd name="connsiteX0" fmla="*/ 10938 w 10938"/>
              <a:gd name="connsiteY0" fmla="*/ 140 h 15547"/>
              <a:gd name="connsiteX1" fmla="*/ 0 w 10938"/>
              <a:gd name="connsiteY1" fmla="*/ 14152 h 15547"/>
              <a:gd name="connsiteX2" fmla="*/ 2821 w 10938"/>
              <a:gd name="connsiteY2" fmla="*/ 15547 h 15547"/>
              <a:gd name="connsiteX3" fmla="*/ 5625 w 10938"/>
              <a:gd name="connsiteY3" fmla="*/ 14152 h 15547"/>
              <a:gd name="connsiteX4" fmla="*/ 6092 w 10938"/>
              <a:gd name="connsiteY4" fmla="*/ 5830 h 15547"/>
              <a:gd name="connsiteX5" fmla="*/ 8061 w 10938"/>
              <a:gd name="connsiteY5" fmla="*/ 2813 h 15547"/>
              <a:gd name="connsiteX6" fmla="*/ 10938 w 10938"/>
              <a:gd name="connsiteY6" fmla="*/ 140 h 15547"/>
              <a:gd name="connsiteX0" fmla="*/ 10938 w 10938"/>
              <a:gd name="connsiteY0" fmla="*/ 140 h 15547"/>
              <a:gd name="connsiteX1" fmla="*/ 0 w 10938"/>
              <a:gd name="connsiteY1" fmla="*/ 14152 h 15547"/>
              <a:gd name="connsiteX2" fmla="*/ 2821 w 10938"/>
              <a:gd name="connsiteY2" fmla="*/ 15547 h 15547"/>
              <a:gd name="connsiteX3" fmla="*/ 5625 w 10938"/>
              <a:gd name="connsiteY3" fmla="*/ 14152 h 15547"/>
              <a:gd name="connsiteX4" fmla="*/ 6092 w 10938"/>
              <a:gd name="connsiteY4" fmla="*/ 5830 h 15547"/>
              <a:gd name="connsiteX5" fmla="*/ 8061 w 10938"/>
              <a:gd name="connsiteY5" fmla="*/ 2813 h 15547"/>
              <a:gd name="connsiteX6" fmla="*/ 10938 w 10938"/>
              <a:gd name="connsiteY6" fmla="*/ 140 h 15547"/>
              <a:gd name="connsiteX0" fmla="*/ 5511 w 8385"/>
              <a:gd name="connsiteY0" fmla="*/ 5659 h 12799"/>
              <a:gd name="connsiteX1" fmla="*/ 177 w 8385"/>
              <a:gd name="connsiteY1" fmla="*/ 11404 h 12799"/>
              <a:gd name="connsiteX2" fmla="*/ 2998 w 8385"/>
              <a:gd name="connsiteY2" fmla="*/ 12799 h 12799"/>
              <a:gd name="connsiteX3" fmla="*/ 5802 w 8385"/>
              <a:gd name="connsiteY3" fmla="*/ 11404 h 12799"/>
              <a:gd name="connsiteX4" fmla="*/ 6269 w 8385"/>
              <a:gd name="connsiteY4" fmla="*/ 3082 h 12799"/>
              <a:gd name="connsiteX5" fmla="*/ 8238 w 8385"/>
              <a:gd name="connsiteY5" fmla="*/ 65 h 12799"/>
              <a:gd name="connsiteX6" fmla="*/ 5511 w 8385"/>
              <a:gd name="connsiteY6" fmla="*/ 5659 h 12799"/>
              <a:gd name="connsiteX0" fmla="*/ 6362 w 9790"/>
              <a:gd name="connsiteY0" fmla="*/ 4421 h 10000"/>
              <a:gd name="connsiteX1" fmla="*/ 1 w 9790"/>
              <a:gd name="connsiteY1" fmla="*/ 8910 h 10000"/>
              <a:gd name="connsiteX2" fmla="*/ 3365 w 9790"/>
              <a:gd name="connsiteY2" fmla="*/ 10000 h 10000"/>
              <a:gd name="connsiteX3" fmla="*/ 6709 w 9790"/>
              <a:gd name="connsiteY3" fmla="*/ 8910 h 10000"/>
              <a:gd name="connsiteX4" fmla="*/ 7266 w 9790"/>
              <a:gd name="connsiteY4" fmla="*/ 2408 h 10000"/>
              <a:gd name="connsiteX5" fmla="*/ 9615 w 9790"/>
              <a:gd name="connsiteY5" fmla="*/ 51 h 10000"/>
              <a:gd name="connsiteX6" fmla="*/ 6362 w 9790"/>
              <a:gd name="connsiteY6" fmla="*/ 4421 h 10000"/>
              <a:gd name="connsiteX0" fmla="*/ 6568 w 10000"/>
              <a:gd name="connsiteY0" fmla="*/ 6821 h 9983"/>
              <a:gd name="connsiteX1" fmla="*/ 1 w 10000"/>
              <a:gd name="connsiteY1" fmla="*/ 8893 h 9983"/>
              <a:gd name="connsiteX2" fmla="*/ 3437 w 10000"/>
              <a:gd name="connsiteY2" fmla="*/ 9983 h 9983"/>
              <a:gd name="connsiteX3" fmla="*/ 6853 w 10000"/>
              <a:gd name="connsiteY3" fmla="*/ 8893 h 9983"/>
              <a:gd name="connsiteX4" fmla="*/ 7422 w 10000"/>
              <a:gd name="connsiteY4" fmla="*/ 2391 h 9983"/>
              <a:gd name="connsiteX5" fmla="*/ 9821 w 10000"/>
              <a:gd name="connsiteY5" fmla="*/ 34 h 9983"/>
              <a:gd name="connsiteX6" fmla="*/ 6568 w 10000"/>
              <a:gd name="connsiteY6" fmla="*/ 6821 h 9983"/>
              <a:gd name="connsiteX0" fmla="*/ 6568 w 7422"/>
              <a:gd name="connsiteY0" fmla="*/ 4438 h 7605"/>
              <a:gd name="connsiteX1" fmla="*/ 1 w 7422"/>
              <a:gd name="connsiteY1" fmla="*/ 6513 h 7605"/>
              <a:gd name="connsiteX2" fmla="*/ 3437 w 7422"/>
              <a:gd name="connsiteY2" fmla="*/ 7605 h 7605"/>
              <a:gd name="connsiteX3" fmla="*/ 6853 w 7422"/>
              <a:gd name="connsiteY3" fmla="*/ 6513 h 7605"/>
              <a:gd name="connsiteX4" fmla="*/ 7422 w 7422"/>
              <a:gd name="connsiteY4" fmla="*/ 0 h 7605"/>
              <a:gd name="connsiteX5" fmla="*/ 4194 w 7422"/>
              <a:gd name="connsiteY5" fmla="*/ 3900 h 7605"/>
              <a:gd name="connsiteX6" fmla="*/ 6568 w 7422"/>
              <a:gd name="connsiteY6" fmla="*/ 4438 h 7605"/>
              <a:gd name="connsiteX0" fmla="*/ 8849 w 9233"/>
              <a:gd name="connsiteY0" fmla="*/ 1192 h 5356"/>
              <a:gd name="connsiteX1" fmla="*/ 1 w 9233"/>
              <a:gd name="connsiteY1" fmla="*/ 3920 h 5356"/>
              <a:gd name="connsiteX2" fmla="*/ 4631 w 9233"/>
              <a:gd name="connsiteY2" fmla="*/ 5356 h 5356"/>
              <a:gd name="connsiteX3" fmla="*/ 9233 w 9233"/>
              <a:gd name="connsiteY3" fmla="*/ 3920 h 5356"/>
              <a:gd name="connsiteX4" fmla="*/ 6008 w 9233"/>
              <a:gd name="connsiteY4" fmla="*/ 0 h 5356"/>
              <a:gd name="connsiteX5" fmla="*/ 5651 w 9233"/>
              <a:gd name="connsiteY5" fmla="*/ 484 h 5356"/>
              <a:gd name="connsiteX6" fmla="*/ 8849 w 9233"/>
              <a:gd name="connsiteY6" fmla="*/ 1192 h 5356"/>
              <a:gd name="connsiteX0" fmla="*/ 9584 w 10001"/>
              <a:gd name="connsiteY0" fmla="*/ 4606 h 12380"/>
              <a:gd name="connsiteX1" fmla="*/ 1 w 10001"/>
              <a:gd name="connsiteY1" fmla="*/ 9699 h 12380"/>
              <a:gd name="connsiteX2" fmla="*/ 5016 w 10001"/>
              <a:gd name="connsiteY2" fmla="*/ 12380 h 12380"/>
              <a:gd name="connsiteX3" fmla="*/ 10000 w 10001"/>
              <a:gd name="connsiteY3" fmla="*/ 9699 h 12380"/>
              <a:gd name="connsiteX4" fmla="*/ 6507 w 10001"/>
              <a:gd name="connsiteY4" fmla="*/ 2380 h 12380"/>
              <a:gd name="connsiteX5" fmla="*/ 6120 w 10001"/>
              <a:gd name="connsiteY5" fmla="*/ 3284 h 12380"/>
              <a:gd name="connsiteX6" fmla="*/ 9584 w 10001"/>
              <a:gd name="connsiteY6" fmla="*/ 4606 h 12380"/>
              <a:gd name="connsiteX0" fmla="*/ 9584 w 10001"/>
              <a:gd name="connsiteY0" fmla="*/ 4757 h 12531"/>
              <a:gd name="connsiteX1" fmla="*/ 1 w 10001"/>
              <a:gd name="connsiteY1" fmla="*/ 9850 h 12531"/>
              <a:gd name="connsiteX2" fmla="*/ 5016 w 10001"/>
              <a:gd name="connsiteY2" fmla="*/ 12531 h 12531"/>
              <a:gd name="connsiteX3" fmla="*/ 10000 w 10001"/>
              <a:gd name="connsiteY3" fmla="*/ 9850 h 12531"/>
              <a:gd name="connsiteX4" fmla="*/ 6507 w 10001"/>
              <a:gd name="connsiteY4" fmla="*/ 2531 h 12531"/>
              <a:gd name="connsiteX5" fmla="*/ 6385 w 10001"/>
              <a:gd name="connsiteY5" fmla="*/ 268 h 12531"/>
              <a:gd name="connsiteX6" fmla="*/ 9584 w 10001"/>
              <a:gd name="connsiteY6" fmla="*/ 4757 h 12531"/>
              <a:gd name="connsiteX0" fmla="*/ 9584 w 10000"/>
              <a:gd name="connsiteY0" fmla="*/ 4757 h 12531"/>
              <a:gd name="connsiteX1" fmla="*/ 1 w 10000"/>
              <a:gd name="connsiteY1" fmla="*/ 9850 h 12531"/>
              <a:gd name="connsiteX2" fmla="*/ 5016 w 10000"/>
              <a:gd name="connsiteY2" fmla="*/ 12531 h 12531"/>
              <a:gd name="connsiteX3" fmla="*/ 10000 w 10000"/>
              <a:gd name="connsiteY3" fmla="*/ 9850 h 12531"/>
              <a:gd name="connsiteX4" fmla="*/ 2414 w 10000"/>
              <a:gd name="connsiteY4" fmla="*/ 5563 h 12531"/>
              <a:gd name="connsiteX5" fmla="*/ 6385 w 10000"/>
              <a:gd name="connsiteY5" fmla="*/ 268 h 12531"/>
              <a:gd name="connsiteX6" fmla="*/ 9584 w 10000"/>
              <a:gd name="connsiteY6" fmla="*/ 4757 h 12531"/>
              <a:gd name="connsiteX0" fmla="*/ 9584 w 10000"/>
              <a:gd name="connsiteY0" fmla="*/ 2879 h 10653"/>
              <a:gd name="connsiteX1" fmla="*/ 1 w 10000"/>
              <a:gd name="connsiteY1" fmla="*/ 7972 h 10653"/>
              <a:gd name="connsiteX2" fmla="*/ 5016 w 10000"/>
              <a:gd name="connsiteY2" fmla="*/ 10653 h 10653"/>
              <a:gd name="connsiteX3" fmla="*/ 10000 w 10000"/>
              <a:gd name="connsiteY3" fmla="*/ 7972 h 10653"/>
              <a:gd name="connsiteX4" fmla="*/ 2414 w 10000"/>
              <a:gd name="connsiteY4" fmla="*/ 3685 h 10653"/>
              <a:gd name="connsiteX5" fmla="*/ 5691 w 10000"/>
              <a:gd name="connsiteY5" fmla="*/ 2671 h 10653"/>
              <a:gd name="connsiteX6" fmla="*/ 9584 w 10000"/>
              <a:gd name="connsiteY6" fmla="*/ 2879 h 10653"/>
              <a:gd name="connsiteX0" fmla="*/ 9584 w 10000"/>
              <a:gd name="connsiteY0" fmla="*/ 2879 h 10653"/>
              <a:gd name="connsiteX1" fmla="*/ 1 w 10000"/>
              <a:gd name="connsiteY1" fmla="*/ 7972 h 10653"/>
              <a:gd name="connsiteX2" fmla="*/ 5016 w 10000"/>
              <a:gd name="connsiteY2" fmla="*/ 10653 h 10653"/>
              <a:gd name="connsiteX3" fmla="*/ 10000 w 10000"/>
              <a:gd name="connsiteY3" fmla="*/ 7972 h 10653"/>
              <a:gd name="connsiteX4" fmla="*/ 2414 w 10000"/>
              <a:gd name="connsiteY4" fmla="*/ 3685 h 10653"/>
              <a:gd name="connsiteX5" fmla="*/ 5691 w 10000"/>
              <a:gd name="connsiteY5" fmla="*/ 2671 h 10653"/>
              <a:gd name="connsiteX6" fmla="*/ 9584 w 10000"/>
              <a:gd name="connsiteY6" fmla="*/ 2879 h 10653"/>
              <a:gd name="connsiteX0" fmla="*/ 9398 w 10000"/>
              <a:gd name="connsiteY0" fmla="*/ 3390 h 10653"/>
              <a:gd name="connsiteX1" fmla="*/ 1 w 10000"/>
              <a:gd name="connsiteY1" fmla="*/ 7972 h 10653"/>
              <a:gd name="connsiteX2" fmla="*/ 5016 w 10000"/>
              <a:gd name="connsiteY2" fmla="*/ 10653 h 10653"/>
              <a:gd name="connsiteX3" fmla="*/ 10000 w 10000"/>
              <a:gd name="connsiteY3" fmla="*/ 7972 h 10653"/>
              <a:gd name="connsiteX4" fmla="*/ 2414 w 10000"/>
              <a:gd name="connsiteY4" fmla="*/ 3685 h 10653"/>
              <a:gd name="connsiteX5" fmla="*/ 5691 w 10000"/>
              <a:gd name="connsiteY5" fmla="*/ 2671 h 10653"/>
              <a:gd name="connsiteX6" fmla="*/ 9398 w 10000"/>
              <a:gd name="connsiteY6" fmla="*/ 3390 h 10653"/>
              <a:gd name="connsiteX0" fmla="*/ 10095 w 10697"/>
              <a:gd name="connsiteY0" fmla="*/ 3390 h 10653"/>
              <a:gd name="connsiteX1" fmla="*/ 0 w 10697"/>
              <a:gd name="connsiteY1" fmla="*/ 7835 h 10653"/>
              <a:gd name="connsiteX2" fmla="*/ 5713 w 10697"/>
              <a:gd name="connsiteY2" fmla="*/ 10653 h 10653"/>
              <a:gd name="connsiteX3" fmla="*/ 10697 w 10697"/>
              <a:gd name="connsiteY3" fmla="*/ 7972 h 10653"/>
              <a:gd name="connsiteX4" fmla="*/ 3111 w 10697"/>
              <a:gd name="connsiteY4" fmla="*/ 3685 h 10653"/>
              <a:gd name="connsiteX5" fmla="*/ 6388 w 10697"/>
              <a:gd name="connsiteY5" fmla="*/ 2671 h 10653"/>
              <a:gd name="connsiteX6" fmla="*/ 10095 w 10697"/>
              <a:gd name="connsiteY6" fmla="*/ 3390 h 10653"/>
              <a:gd name="connsiteX0" fmla="*/ 10095 w 10697"/>
              <a:gd name="connsiteY0" fmla="*/ 3390 h 10653"/>
              <a:gd name="connsiteX1" fmla="*/ 0 w 10697"/>
              <a:gd name="connsiteY1" fmla="*/ 7835 h 10653"/>
              <a:gd name="connsiteX2" fmla="*/ 5713 w 10697"/>
              <a:gd name="connsiteY2" fmla="*/ 10653 h 10653"/>
              <a:gd name="connsiteX3" fmla="*/ 10697 w 10697"/>
              <a:gd name="connsiteY3" fmla="*/ 7972 h 10653"/>
              <a:gd name="connsiteX4" fmla="*/ 3111 w 10697"/>
              <a:gd name="connsiteY4" fmla="*/ 3685 h 10653"/>
              <a:gd name="connsiteX5" fmla="*/ 6388 w 10697"/>
              <a:gd name="connsiteY5" fmla="*/ 2671 h 10653"/>
              <a:gd name="connsiteX6" fmla="*/ 10095 w 10697"/>
              <a:gd name="connsiteY6" fmla="*/ 3390 h 10653"/>
              <a:gd name="connsiteX0" fmla="*/ 10095 w 10697"/>
              <a:gd name="connsiteY0" fmla="*/ 3080 h 10343"/>
              <a:gd name="connsiteX1" fmla="*/ 0 w 10697"/>
              <a:gd name="connsiteY1" fmla="*/ 7525 h 10343"/>
              <a:gd name="connsiteX2" fmla="*/ 5713 w 10697"/>
              <a:gd name="connsiteY2" fmla="*/ 10343 h 10343"/>
              <a:gd name="connsiteX3" fmla="*/ 10697 w 10697"/>
              <a:gd name="connsiteY3" fmla="*/ 7662 h 10343"/>
              <a:gd name="connsiteX4" fmla="*/ 2057 w 10697"/>
              <a:gd name="connsiteY4" fmla="*/ 4024 h 10343"/>
              <a:gd name="connsiteX5" fmla="*/ 6388 w 10697"/>
              <a:gd name="connsiteY5" fmla="*/ 2361 h 10343"/>
              <a:gd name="connsiteX6" fmla="*/ 10095 w 10697"/>
              <a:gd name="connsiteY6" fmla="*/ 3080 h 10343"/>
              <a:gd name="connsiteX0" fmla="*/ 10095 w 10697"/>
              <a:gd name="connsiteY0" fmla="*/ 3080 h 10343"/>
              <a:gd name="connsiteX1" fmla="*/ 0 w 10697"/>
              <a:gd name="connsiteY1" fmla="*/ 7525 h 10343"/>
              <a:gd name="connsiteX2" fmla="*/ 5713 w 10697"/>
              <a:gd name="connsiteY2" fmla="*/ 10343 h 10343"/>
              <a:gd name="connsiteX3" fmla="*/ 10697 w 10697"/>
              <a:gd name="connsiteY3" fmla="*/ 7662 h 10343"/>
              <a:gd name="connsiteX4" fmla="*/ 2057 w 10697"/>
              <a:gd name="connsiteY4" fmla="*/ 4024 h 10343"/>
              <a:gd name="connsiteX5" fmla="*/ 5247 w 10697"/>
              <a:gd name="connsiteY5" fmla="*/ 5047 h 10343"/>
              <a:gd name="connsiteX6" fmla="*/ 10095 w 10697"/>
              <a:gd name="connsiteY6" fmla="*/ 3080 h 10343"/>
              <a:gd name="connsiteX0" fmla="*/ 7742 w 10697"/>
              <a:gd name="connsiteY0" fmla="*/ 2036 h 10343"/>
              <a:gd name="connsiteX1" fmla="*/ 0 w 10697"/>
              <a:gd name="connsiteY1" fmla="*/ 7525 h 10343"/>
              <a:gd name="connsiteX2" fmla="*/ 5713 w 10697"/>
              <a:gd name="connsiteY2" fmla="*/ 10343 h 10343"/>
              <a:gd name="connsiteX3" fmla="*/ 10697 w 10697"/>
              <a:gd name="connsiteY3" fmla="*/ 7662 h 10343"/>
              <a:gd name="connsiteX4" fmla="*/ 2057 w 10697"/>
              <a:gd name="connsiteY4" fmla="*/ 4024 h 10343"/>
              <a:gd name="connsiteX5" fmla="*/ 5247 w 10697"/>
              <a:gd name="connsiteY5" fmla="*/ 5047 h 10343"/>
              <a:gd name="connsiteX6" fmla="*/ 7742 w 10697"/>
              <a:gd name="connsiteY6" fmla="*/ 2036 h 10343"/>
              <a:gd name="connsiteX0" fmla="*/ 4631 w 10697"/>
              <a:gd name="connsiteY0" fmla="*/ 2421 h 10343"/>
              <a:gd name="connsiteX1" fmla="*/ 0 w 10697"/>
              <a:gd name="connsiteY1" fmla="*/ 7525 h 10343"/>
              <a:gd name="connsiteX2" fmla="*/ 5713 w 10697"/>
              <a:gd name="connsiteY2" fmla="*/ 10343 h 10343"/>
              <a:gd name="connsiteX3" fmla="*/ 10697 w 10697"/>
              <a:gd name="connsiteY3" fmla="*/ 7662 h 10343"/>
              <a:gd name="connsiteX4" fmla="*/ 2057 w 10697"/>
              <a:gd name="connsiteY4" fmla="*/ 4024 h 10343"/>
              <a:gd name="connsiteX5" fmla="*/ 5247 w 10697"/>
              <a:gd name="connsiteY5" fmla="*/ 5047 h 10343"/>
              <a:gd name="connsiteX6" fmla="*/ 4631 w 10697"/>
              <a:gd name="connsiteY6" fmla="*/ 2421 h 10343"/>
              <a:gd name="connsiteX0" fmla="*/ 4631 w 10697"/>
              <a:gd name="connsiteY0" fmla="*/ 2421 h 10343"/>
              <a:gd name="connsiteX1" fmla="*/ 0 w 10697"/>
              <a:gd name="connsiteY1" fmla="*/ 7525 h 10343"/>
              <a:gd name="connsiteX2" fmla="*/ 5713 w 10697"/>
              <a:gd name="connsiteY2" fmla="*/ 10343 h 10343"/>
              <a:gd name="connsiteX3" fmla="*/ 10697 w 10697"/>
              <a:gd name="connsiteY3" fmla="*/ 7662 h 10343"/>
              <a:gd name="connsiteX4" fmla="*/ 2057 w 10697"/>
              <a:gd name="connsiteY4" fmla="*/ 4024 h 10343"/>
              <a:gd name="connsiteX5" fmla="*/ 5247 w 10697"/>
              <a:gd name="connsiteY5" fmla="*/ 5047 h 10343"/>
              <a:gd name="connsiteX6" fmla="*/ 4631 w 10697"/>
              <a:gd name="connsiteY6" fmla="*/ 2421 h 10343"/>
              <a:gd name="connsiteX0" fmla="*/ 14621 w 14621"/>
              <a:gd name="connsiteY0" fmla="*/ 0 h 25414"/>
              <a:gd name="connsiteX1" fmla="*/ 0 w 14621"/>
              <a:gd name="connsiteY1" fmla="*/ 22596 h 25414"/>
              <a:gd name="connsiteX2" fmla="*/ 5713 w 14621"/>
              <a:gd name="connsiteY2" fmla="*/ 25414 h 25414"/>
              <a:gd name="connsiteX3" fmla="*/ 10697 w 14621"/>
              <a:gd name="connsiteY3" fmla="*/ 22733 h 25414"/>
              <a:gd name="connsiteX4" fmla="*/ 2057 w 14621"/>
              <a:gd name="connsiteY4" fmla="*/ 19095 h 25414"/>
              <a:gd name="connsiteX5" fmla="*/ 5247 w 14621"/>
              <a:gd name="connsiteY5" fmla="*/ 20118 h 25414"/>
              <a:gd name="connsiteX6" fmla="*/ 14621 w 14621"/>
              <a:gd name="connsiteY6" fmla="*/ 0 h 25414"/>
              <a:gd name="connsiteX0" fmla="*/ 14621 w 14621"/>
              <a:gd name="connsiteY0" fmla="*/ 0 h 25414"/>
              <a:gd name="connsiteX1" fmla="*/ 0 w 14621"/>
              <a:gd name="connsiteY1" fmla="*/ 22596 h 25414"/>
              <a:gd name="connsiteX2" fmla="*/ 5713 w 14621"/>
              <a:gd name="connsiteY2" fmla="*/ 25414 h 25414"/>
              <a:gd name="connsiteX3" fmla="*/ 10697 w 14621"/>
              <a:gd name="connsiteY3" fmla="*/ 22733 h 25414"/>
              <a:gd name="connsiteX4" fmla="*/ 9981 w 14621"/>
              <a:gd name="connsiteY4" fmla="*/ 15590 h 25414"/>
              <a:gd name="connsiteX5" fmla="*/ 2057 w 14621"/>
              <a:gd name="connsiteY5" fmla="*/ 19095 h 25414"/>
              <a:gd name="connsiteX6" fmla="*/ 5247 w 14621"/>
              <a:gd name="connsiteY6" fmla="*/ 20118 h 25414"/>
              <a:gd name="connsiteX7" fmla="*/ 14621 w 14621"/>
              <a:gd name="connsiteY7" fmla="*/ 0 h 25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4621" h="25414" extrusionOk="0">
                <a:moveTo>
                  <a:pt x="14621" y="0"/>
                </a:moveTo>
                <a:cubicBezTo>
                  <a:pt x="7973" y="5606"/>
                  <a:pt x="3105" y="8914"/>
                  <a:pt x="0" y="22596"/>
                </a:cubicBezTo>
                <a:cubicBezTo>
                  <a:pt x="-6" y="24078"/>
                  <a:pt x="3930" y="25391"/>
                  <a:pt x="5713" y="25414"/>
                </a:cubicBezTo>
                <a:cubicBezTo>
                  <a:pt x="7496" y="25437"/>
                  <a:pt x="9927" y="23911"/>
                  <a:pt x="10697" y="22733"/>
                </a:cubicBezTo>
                <a:cubicBezTo>
                  <a:pt x="11467" y="21555"/>
                  <a:pt x="11421" y="16196"/>
                  <a:pt x="9981" y="15590"/>
                </a:cubicBezTo>
                <a:cubicBezTo>
                  <a:pt x="8541" y="14984"/>
                  <a:pt x="2905" y="18799"/>
                  <a:pt x="2057" y="19095"/>
                </a:cubicBezTo>
                <a:cubicBezTo>
                  <a:pt x="1926" y="19524"/>
                  <a:pt x="8672" y="21221"/>
                  <a:pt x="5247" y="20118"/>
                </a:cubicBezTo>
                <a:cubicBezTo>
                  <a:pt x="3455" y="18730"/>
                  <a:pt x="11902" y="9"/>
                  <a:pt x="14621" y="0"/>
                </a:cubicBezTo>
                <a:close/>
              </a:path>
            </a:pathLst>
          </a:custGeom>
          <a:solidFill>
            <a:schemeClr val="accent5"/>
          </a:solidFill>
          <a:ln w="12700" cap="flat">
            <a:noFill/>
            <a:miter lim="400000"/>
          </a:ln>
          <a:effectLst/>
        </p:spPr>
        <p:txBody>
          <a:bodyPr wrap="square" lIns="50800" tIns="50800" rIns="50800" bIns="50800" numCol="1" anchor="ctr">
            <a:noAutofit/>
          </a:bodyPr>
          <a:lstStyle/>
          <a:p>
            <a:pPr algn="ctr">
              <a:defRPr sz="3200" baseline="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dirty="0"/>
          </a:p>
        </p:txBody>
      </p:sp>
      <p:sp>
        <p:nvSpPr>
          <p:cNvPr id="54" name="Shape 186">
            <a:extLst>
              <a:ext uri="{FF2B5EF4-FFF2-40B4-BE49-F238E27FC236}">
                <a16:creationId xmlns:a16="http://schemas.microsoft.com/office/drawing/2014/main" id="{C9EAAA92-30B8-41ED-A903-65E674C06CEC}"/>
              </a:ext>
            </a:extLst>
          </p:cNvPr>
          <p:cNvSpPr/>
          <p:nvPr/>
        </p:nvSpPr>
        <p:spPr>
          <a:xfrm rot="12387709" flipH="1">
            <a:off x="2457273" y="8333891"/>
            <a:ext cx="265634" cy="272311"/>
          </a:xfrm>
          <a:custGeom>
            <a:avLst/>
            <a:gdLst>
              <a:gd name="connsiteX0" fmla="*/ 16431 w 20845"/>
              <a:gd name="connsiteY0" fmla="*/ 404 h 21390"/>
              <a:gd name="connsiteX1" fmla="*/ 0 w 20845"/>
              <a:gd name="connsiteY1" fmla="*/ 19995 h 21390"/>
              <a:gd name="connsiteX2" fmla="*/ 2821 w 20845"/>
              <a:gd name="connsiteY2" fmla="*/ 21390 h 21390"/>
              <a:gd name="connsiteX3" fmla="*/ 5625 w 20845"/>
              <a:gd name="connsiteY3" fmla="*/ 19995 h 21390"/>
              <a:gd name="connsiteX4" fmla="*/ 13647 w 20845"/>
              <a:gd name="connsiteY4" fmla="*/ 6629 h 21390"/>
              <a:gd name="connsiteX5" fmla="*/ 20778 w 20845"/>
              <a:gd name="connsiteY5" fmla="*/ 610 h 21390"/>
              <a:gd name="connsiteX6" fmla="*/ 16431 w 20845"/>
              <a:gd name="connsiteY6" fmla="*/ 404 h 21390"/>
              <a:gd name="connsiteX0" fmla="*/ 16431 w 16535"/>
              <a:gd name="connsiteY0" fmla="*/ 33 h 21019"/>
              <a:gd name="connsiteX1" fmla="*/ 0 w 16535"/>
              <a:gd name="connsiteY1" fmla="*/ 19624 h 21019"/>
              <a:gd name="connsiteX2" fmla="*/ 2821 w 16535"/>
              <a:gd name="connsiteY2" fmla="*/ 21019 h 21019"/>
              <a:gd name="connsiteX3" fmla="*/ 5625 w 16535"/>
              <a:gd name="connsiteY3" fmla="*/ 19624 h 21019"/>
              <a:gd name="connsiteX4" fmla="*/ 13647 w 16535"/>
              <a:gd name="connsiteY4" fmla="*/ 6258 h 21019"/>
              <a:gd name="connsiteX5" fmla="*/ 8061 w 16535"/>
              <a:gd name="connsiteY5" fmla="*/ 8285 h 21019"/>
              <a:gd name="connsiteX6" fmla="*/ 16431 w 16535"/>
              <a:gd name="connsiteY6" fmla="*/ 33 h 21019"/>
              <a:gd name="connsiteX0" fmla="*/ 13270 w 13786"/>
              <a:gd name="connsiteY0" fmla="*/ 107 h 15162"/>
              <a:gd name="connsiteX1" fmla="*/ 0 w 13786"/>
              <a:gd name="connsiteY1" fmla="*/ 13767 h 15162"/>
              <a:gd name="connsiteX2" fmla="*/ 2821 w 13786"/>
              <a:gd name="connsiteY2" fmla="*/ 15162 h 15162"/>
              <a:gd name="connsiteX3" fmla="*/ 5625 w 13786"/>
              <a:gd name="connsiteY3" fmla="*/ 13767 h 15162"/>
              <a:gd name="connsiteX4" fmla="*/ 13647 w 13786"/>
              <a:gd name="connsiteY4" fmla="*/ 401 h 15162"/>
              <a:gd name="connsiteX5" fmla="*/ 8061 w 13786"/>
              <a:gd name="connsiteY5" fmla="*/ 2428 h 15162"/>
              <a:gd name="connsiteX6" fmla="*/ 13270 w 13786"/>
              <a:gd name="connsiteY6" fmla="*/ 107 h 15162"/>
              <a:gd name="connsiteX0" fmla="*/ 13270 w 13786"/>
              <a:gd name="connsiteY0" fmla="*/ 107 h 15162"/>
              <a:gd name="connsiteX1" fmla="*/ 0 w 13786"/>
              <a:gd name="connsiteY1" fmla="*/ 13767 h 15162"/>
              <a:gd name="connsiteX2" fmla="*/ 2821 w 13786"/>
              <a:gd name="connsiteY2" fmla="*/ 15162 h 15162"/>
              <a:gd name="connsiteX3" fmla="*/ 5625 w 13786"/>
              <a:gd name="connsiteY3" fmla="*/ 13767 h 15162"/>
              <a:gd name="connsiteX4" fmla="*/ 13647 w 13786"/>
              <a:gd name="connsiteY4" fmla="*/ 401 h 15162"/>
              <a:gd name="connsiteX5" fmla="*/ 8061 w 13786"/>
              <a:gd name="connsiteY5" fmla="*/ 2428 h 15162"/>
              <a:gd name="connsiteX6" fmla="*/ 13270 w 13786"/>
              <a:gd name="connsiteY6" fmla="*/ 107 h 15162"/>
              <a:gd name="connsiteX0" fmla="*/ 10938 w 13786"/>
              <a:gd name="connsiteY0" fmla="*/ 93 h 15500"/>
              <a:gd name="connsiteX1" fmla="*/ 0 w 13786"/>
              <a:gd name="connsiteY1" fmla="*/ 14105 h 15500"/>
              <a:gd name="connsiteX2" fmla="*/ 2821 w 13786"/>
              <a:gd name="connsiteY2" fmla="*/ 15500 h 15500"/>
              <a:gd name="connsiteX3" fmla="*/ 5625 w 13786"/>
              <a:gd name="connsiteY3" fmla="*/ 14105 h 15500"/>
              <a:gd name="connsiteX4" fmla="*/ 13647 w 13786"/>
              <a:gd name="connsiteY4" fmla="*/ 739 h 15500"/>
              <a:gd name="connsiteX5" fmla="*/ 8061 w 13786"/>
              <a:gd name="connsiteY5" fmla="*/ 2766 h 15500"/>
              <a:gd name="connsiteX6" fmla="*/ 10938 w 13786"/>
              <a:gd name="connsiteY6" fmla="*/ 93 h 15500"/>
              <a:gd name="connsiteX0" fmla="*/ 10938 w 13786"/>
              <a:gd name="connsiteY0" fmla="*/ 93 h 15500"/>
              <a:gd name="connsiteX1" fmla="*/ 0 w 13786"/>
              <a:gd name="connsiteY1" fmla="*/ 14105 h 15500"/>
              <a:gd name="connsiteX2" fmla="*/ 2821 w 13786"/>
              <a:gd name="connsiteY2" fmla="*/ 15500 h 15500"/>
              <a:gd name="connsiteX3" fmla="*/ 5625 w 13786"/>
              <a:gd name="connsiteY3" fmla="*/ 14105 h 15500"/>
              <a:gd name="connsiteX4" fmla="*/ 13647 w 13786"/>
              <a:gd name="connsiteY4" fmla="*/ 739 h 15500"/>
              <a:gd name="connsiteX5" fmla="*/ 8061 w 13786"/>
              <a:gd name="connsiteY5" fmla="*/ 2766 h 15500"/>
              <a:gd name="connsiteX6" fmla="*/ 10938 w 13786"/>
              <a:gd name="connsiteY6" fmla="*/ 93 h 15500"/>
              <a:gd name="connsiteX0" fmla="*/ 10938 w 13786"/>
              <a:gd name="connsiteY0" fmla="*/ 139 h 15546"/>
              <a:gd name="connsiteX1" fmla="*/ 0 w 13786"/>
              <a:gd name="connsiteY1" fmla="*/ 14151 h 15546"/>
              <a:gd name="connsiteX2" fmla="*/ 2821 w 13786"/>
              <a:gd name="connsiteY2" fmla="*/ 15546 h 15546"/>
              <a:gd name="connsiteX3" fmla="*/ 5625 w 13786"/>
              <a:gd name="connsiteY3" fmla="*/ 14151 h 15546"/>
              <a:gd name="connsiteX4" fmla="*/ 13647 w 13786"/>
              <a:gd name="connsiteY4" fmla="*/ 785 h 15546"/>
              <a:gd name="connsiteX5" fmla="*/ 8061 w 13786"/>
              <a:gd name="connsiteY5" fmla="*/ 2812 h 15546"/>
              <a:gd name="connsiteX6" fmla="*/ 10938 w 13786"/>
              <a:gd name="connsiteY6" fmla="*/ 139 h 15546"/>
              <a:gd name="connsiteX0" fmla="*/ 10938 w 10938"/>
              <a:gd name="connsiteY0" fmla="*/ 307 h 15714"/>
              <a:gd name="connsiteX1" fmla="*/ 0 w 10938"/>
              <a:gd name="connsiteY1" fmla="*/ 14319 h 15714"/>
              <a:gd name="connsiteX2" fmla="*/ 2821 w 10938"/>
              <a:gd name="connsiteY2" fmla="*/ 15714 h 15714"/>
              <a:gd name="connsiteX3" fmla="*/ 5625 w 10938"/>
              <a:gd name="connsiteY3" fmla="*/ 14319 h 15714"/>
              <a:gd name="connsiteX4" fmla="*/ 8687 w 10938"/>
              <a:gd name="connsiteY4" fmla="*/ 35 h 15714"/>
              <a:gd name="connsiteX5" fmla="*/ 8061 w 10938"/>
              <a:gd name="connsiteY5" fmla="*/ 2980 h 15714"/>
              <a:gd name="connsiteX6" fmla="*/ 10938 w 10938"/>
              <a:gd name="connsiteY6" fmla="*/ 307 h 15714"/>
              <a:gd name="connsiteX0" fmla="*/ 10938 w 10938"/>
              <a:gd name="connsiteY0" fmla="*/ 307 h 15714"/>
              <a:gd name="connsiteX1" fmla="*/ 0 w 10938"/>
              <a:gd name="connsiteY1" fmla="*/ 14319 h 15714"/>
              <a:gd name="connsiteX2" fmla="*/ 2821 w 10938"/>
              <a:gd name="connsiteY2" fmla="*/ 15714 h 15714"/>
              <a:gd name="connsiteX3" fmla="*/ 5625 w 10938"/>
              <a:gd name="connsiteY3" fmla="*/ 14319 h 15714"/>
              <a:gd name="connsiteX4" fmla="*/ 8687 w 10938"/>
              <a:gd name="connsiteY4" fmla="*/ 35 h 15714"/>
              <a:gd name="connsiteX5" fmla="*/ 8061 w 10938"/>
              <a:gd name="connsiteY5" fmla="*/ 2980 h 15714"/>
              <a:gd name="connsiteX6" fmla="*/ 10938 w 10938"/>
              <a:gd name="connsiteY6" fmla="*/ 307 h 15714"/>
              <a:gd name="connsiteX0" fmla="*/ 10938 w 10938"/>
              <a:gd name="connsiteY0" fmla="*/ 272 h 15679"/>
              <a:gd name="connsiteX1" fmla="*/ 0 w 10938"/>
              <a:gd name="connsiteY1" fmla="*/ 14284 h 15679"/>
              <a:gd name="connsiteX2" fmla="*/ 2821 w 10938"/>
              <a:gd name="connsiteY2" fmla="*/ 15679 h 15679"/>
              <a:gd name="connsiteX3" fmla="*/ 5625 w 10938"/>
              <a:gd name="connsiteY3" fmla="*/ 14284 h 15679"/>
              <a:gd name="connsiteX4" fmla="*/ 8687 w 10938"/>
              <a:gd name="connsiteY4" fmla="*/ 0 h 15679"/>
              <a:gd name="connsiteX5" fmla="*/ 8061 w 10938"/>
              <a:gd name="connsiteY5" fmla="*/ 2945 h 15679"/>
              <a:gd name="connsiteX6" fmla="*/ 10938 w 10938"/>
              <a:gd name="connsiteY6" fmla="*/ 272 h 15679"/>
              <a:gd name="connsiteX0" fmla="*/ 10938 w 10938"/>
              <a:gd name="connsiteY0" fmla="*/ 140 h 15547"/>
              <a:gd name="connsiteX1" fmla="*/ 0 w 10938"/>
              <a:gd name="connsiteY1" fmla="*/ 14152 h 15547"/>
              <a:gd name="connsiteX2" fmla="*/ 2821 w 10938"/>
              <a:gd name="connsiteY2" fmla="*/ 15547 h 15547"/>
              <a:gd name="connsiteX3" fmla="*/ 5625 w 10938"/>
              <a:gd name="connsiteY3" fmla="*/ 14152 h 15547"/>
              <a:gd name="connsiteX4" fmla="*/ 6092 w 10938"/>
              <a:gd name="connsiteY4" fmla="*/ 5830 h 15547"/>
              <a:gd name="connsiteX5" fmla="*/ 8061 w 10938"/>
              <a:gd name="connsiteY5" fmla="*/ 2813 h 15547"/>
              <a:gd name="connsiteX6" fmla="*/ 10938 w 10938"/>
              <a:gd name="connsiteY6" fmla="*/ 140 h 15547"/>
              <a:gd name="connsiteX0" fmla="*/ 10938 w 10938"/>
              <a:gd name="connsiteY0" fmla="*/ 140 h 15547"/>
              <a:gd name="connsiteX1" fmla="*/ 0 w 10938"/>
              <a:gd name="connsiteY1" fmla="*/ 14152 h 15547"/>
              <a:gd name="connsiteX2" fmla="*/ 2821 w 10938"/>
              <a:gd name="connsiteY2" fmla="*/ 15547 h 15547"/>
              <a:gd name="connsiteX3" fmla="*/ 5625 w 10938"/>
              <a:gd name="connsiteY3" fmla="*/ 14152 h 15547"/>
              <a:gd name="connsiteX4" fmla="*/ 6092 w 10938"/>
              <a:gd name="connsiteY4" fmla="*/ 5830 h 15547"/>
              <a:gd name="connsiteX5" fmla="*/ 8061 w 10938"/>
              <a:gd name="connsiteY5" fmla="*/ 2813 h 15547"/>
              <a:gd name="connsiteX6" fmla="*/ 10938 w 10938"/>
              <a:gd name="connsiteY6" fmla="*/ 140 h 15547"/>
              <a:gd name="connsiteX0" fmla="*/ 5511 w 8385"/>
              <a:gd name="connsiteY0" fmla="*/ 5659 h 12799"/>
              <a:gd name="connsiteX1" fmla="*/ 177 w 8385"/>
              <a:gd name="connsiteY1" fmla="*/ 11404 h 12799"/>
              <a:gd name="connsiteX2" fmla="*/ 2998 w 8385"/>
              <a:gd name="connsiteY2" fmla="*/ 12799 h 12799"/>
              <a:gd name="connsiteX3" fmla="*/ 5802 w 8385"/>
              <a:gd name="connsiteY3" fmla="*/ 11404 h 12799"/>
              <a:gd name="connsiteX4" fmla="*/ 6269 w 8385"/>
              <a:gd name="connsiteY4" fmla="*/ 3082 h 12799"/>
              <a:gd name="connsiteX5" fmla="*/ 8238 w 8385"/>
              <a:gd name="connsiteY5" fmla="*/ 65 h 12799"/>
              <a:gd name="connsiteX6" fmla="*/ 5511 w 8385"/>
              <a:gd name="connsiteY6" fmla="*/ 5659 h 12799"/>
              <a:gd name="connsiteX0" fmla="*/ 6362 w 9790"/>
              <a:gd name="connsiteY0" fmla="*/ 4421 h 10000"/>
              <a:gd name="connsiteX1" fmla="*/ 1 w 9790"/>
              <a:gd name="connsiteY1" fmla="*/ 8910 h 10000"/>
              <a:gd name="connsiteX2" fmla="*/ 3365 w 9790"/>
              <a:gd name="connsiteY2" fmla="*/ 10000 h 10000"/>
              <a:gd name="connsiteX3" fmla="*/ 6709 w 9790"/>
              <a:gd name="connsiteY3" fmla="*/ 8910 h 10000"/>
              <a:gd name="connsiteX4" fmla="*/ 7266 w 9790"/>
              <a:gd name="connsiteY4" fmla="*/ 2408 h 10000"/>
              <a:gd name="connsiteX5" fmla="*/ 9615 w 9790"/>
              <a:gd name="connsiteY5" fmla="*/ 51 h 10000"/>
              <a:gd name="connsiteX6" fmla="*/ 6362 w 9790"/>
              <a:gd name="connsiteY6" fmla="*/ 4421 h 10000"/>
              <a:gd name="connsiteX0" fmla="*/ 6568 w 10000"/>
              <a:gd name="connsiteY0" fmla="*/ 6821 h 9983"/>
              <a:gd name="connsiteX1" fmla="*/ 1 w 10000"/>
              <a:gd name="connsiteY1" fmla="*/ 8893 h 9983"/>
              <a:gd name="connsiteX2" fmla="*/ 3437 w 10000"/>
              <a:gd name="connsiteY2" fmla="*/ 9983 h 9983"/>
              <a:gd name="connsiteX3" fmla="*/ 6853 w 10000"/>
              <a:gd name="connsiteY3" fmla="*/ 8893 h 9983"/>
              <a:gd name="connsiteX4" fmla="*/ 7422 w 10000"/>
              <a:gd name="connsiteY4" fmla="*/ 2391 h 9983"/>
              <a:gd name="connsiteX5" fmla="*/ 9821 w 10000"/>
              <a:gd name="connsiteY5" fmla="*/ 34 h 9983"/>
              <a:gd name="connsiteX6" fmla="*/ 6568 w 10000"/>
              <a:gd name="connsiteY6" fmla="*/ 6821 h 9983"/>
              <a:gd name="connsiteX0" fmla="*/ 6568 w 7422"/>
              <a:gd name="connsiteY0" fmla="*/ 4438 h 7605"/>
              <a:gd name="connsiteX1" fmla="*/ 1 w 7422"/>
              <a:gd name="connsiteY1" fmla="*/ 6513 h 7605"/>
              <a:gd name="connsiteX2" fmla="*/ 3437 w 7422"/>
              <a:gd name="connsiteY2" fmla="*/ 7605 h 7605"/>
              <a:gd name="connsiteX3" fmla="*/ 6853 w 7422"/>
              <a:gd name="connsiteY3" fmla="*/ 6513 h 7605"/>
              <a:gd name="connsiteX4" fmla="*/ 7422 w 7422"/>
              <a:gd name="connsiteY4" fmla="*/ 0 h 7605"/>
              <a:gd name="connsiteX5" fmla="*/ 4194 w 7422"/>
              <a:gd name="connsiteY5" fmla="*/ 3900 h 7605"/>
              <a:gd name="connsiteX6" fmla="*/ 6568 w 7422"/>
              <a:gd name="connsiteY6" fmla="*/ 4438 h 7605"/>
              <a:gd name="connsiteX0" fmla="*/ 8849 w 9233"/>
              <a:gd name="connsiteY0" fmla="*/ 1192 h 5356"/>
              <a:gd name="connsiteX1" fmla="*/ 1 w 9233"/>
              <a:gd name="connsiteY1" fmla="*/ 3920 h 5356"/>
              <a:gd name="connsiteX2" fmla="*/ 4631 w 9233"/>
              <a:gd name="connsiteY2" fmla="*/ 5356 h 5356"/>
              <a:gd name="connsiteX3" fmla="*/ 9233 w 9233"/>
              <a:gd name="connsiteY3" fmla="*/ 3920 h 5356"/>
              <a:gd name="connsiteX4" fmla="*/ 6008 w 9233"/>
              <a:gd name="connsiteY4" fmla="*/ 0 h 5356"/>
              <a:gd name="connsiteX5" fmla="*/ 5651 w 9233"/>
              <a:gd name="connsiteY5" fmla="*/ 484 h 5356"/>
              <a:gd name="connsiteX6" fmla="*/ 8849 w 9233"/>
              <a:gd name="connsiteY6" fmla="*/ 1192 h 5356"/>
              <a:gd name="connsiteX0" fmla="*/ 9584 w 10001"/>
              <a:gd name="connsiteY0" fmla="*/ 4606 h 12380"/>
              <a:gd name="connsiteX1" fmla="*/ 1 w 10001"/>
              <a:gd name="connsiteY1" fmla="*/ 9699 h 12380"/>
              <a:gd name="connsiteX2" fmla="*/ 5016 w 10001"/>
              <a:gd name="connsiteY2" fmla="*/ 12380 h 12380"/>
              <a:gd name="connsiteX3" fmla="*/ 10000 w 10001"/>
              <a:gd name="connsiteY3" fmla="*/ 9699 h 12380"/>
              <a:gd name="connsiteX4" fmla="*/ 6507 w 10001"/>
              <a:gd name="connsiteY4" fmla="*/ 2380 h 12380"/>
              <a:gd name="connsiteX5" fmla="*/ 6120 w 10001"/>
              <a:gd name="connsiteY5" fmla="*/ 3284 h 12380"/>
              <a:gd name="connsiteX6" fmla="*/ 9584 w 10001"/>
              <a:gd name="connsiteY6" fmla="*/ 4606 h 12380"/>
              <a:gd name="connsiteX0" fmla="*/ 9584 w 10001"/>
              <a:gd name="connsiteY0" fmla="*/ 4757 h 12531"/>
              <a:gd name="connsiteX1" fmla="*/ 1 w 10001"/>
              <a:gd name="connsiteY1" fmla="*/ 9850 h 12531"/>
              <a:gd name="connsiteX2" fmla="*/ 5016 w 10001"/>
              <a:gd name="connsiteY2" fmla="*/ 12531 h 12531"/>
              <a:gd name="connsiteX3" fmla="*/ 10000 w 10001"/>
              <a:gd name="connsiteY3" fmla="*/ 9850 h 12531"/>
              <a:gd name="connsiteX4" fmla="*/ 6507 w 10001"/>
              <a:gd name="connsiteY4" fmla="*/ 2531 h 12531"/>
              <a:gd name="connsiteX5" fmla="*/ 6385 w 10001"/>
              <a:gd name="connsiteY5" fmla="*/ 268 h 12531"/>
              <a:gd name="connsiteX6" fmla="*/ 9584 w 10001"/>
              <a:gd name="connsiteY6" fmla="*/ 4757 h 12531"/>
              <a:gd name="connsiteX0" fmla="*/ 9584 w 10000"/>
              <a:gd name="connsiteY0" fmla="*/ 4757 h 12531"/>
              <a:gd name="connsiteX1" fmla="*/ 1 w 10000"/>
              <a:gd name="connsiteY1" fmla="*/ 9850 h 12531"/>
              <a:gd name="connsiteX2" fmla="*/ 5016 w 10000"/>
              <a:gd name="connsiteY2" fmla="*/ 12531 h 12531"/>
              <a:gd name="connsiteX3" fmla="*/ 10000 w 10000"/>
              <a:gd name="connsiteY3" fmla="*/ 9850 h 12531"/>
              <a:gd name="connsiteX4" fmla="*/ 2414 w 10000"/>
              <a:gd name="connsiteY4" fmla="*/ 5563 h 12531"/>
              <a:gd name="connsiteX5" fmla="*/ 6385 w 10000"/>
              <a:gd name="connsiteY5" fmla="*/ 268 h 12531"/>
              <a:gd name="connsiteX6" fmla="*/ 9584 w 10000"/>
              <a:gd name="connsiteY6" fmla="*/ 4757 h 12531"/>
              <a:gd name="connsiteX0" fmla="*/ 9584 w 10000"/>
              <a:gd name="connsiteY0" fmla="*/ 2879 h 10653"/>
              <a:gd name="connsiteX1" fmla="*/ 1 w 10000"/>
              <a:gd name="connsiteY1" fmla="*/ 7972 h 10653"/>
              <a:gd name="connsiteX2" fmla="*/ 5016 w 10000"/>
              <a:gd name="connsiteY2" fmla="*/ 10653 h 10653"/>
              <a:gd name="connsiteX3" fmla="*/ 10000 w 10000"/>
              <a:gd name="connsiteY3" fmla="*/ 7972 h 10653"/>
              <a:gd name="connsiteX4" fmla="*/ 2414 w 10000"/>
              <a:gd name="connsiteY4" fmla="*/ 3685 h 10653"/>
              <a:gd name="connsiteX5" fmla="*/ 5691 w 10000"/>
              <a:gd name="connsiteY5" fmla="*/ 2671 h 10653"/>
              <a:gd name="connsiteX6" fmla="*/ 9584 w 10000"/>
              <a:gd name="connsiteY6" fmla="*/ 2879 h 10653"/>
              <a:gd name="connsiteX0" fmla="*/ 9584 w 10000"/>
              <a:gd name="connsiteY0" fmla="*/ 2879 h 10653"/>
              <a:gd name="connsiteX1" fmla="*/ 1 w 10000"/>
              <a:gd name="connsiteY1" fmla="*/ 7972 h 10653"/>
              <a:gd name="connsiteX2" fmla="*/ 5016 w 10000"/>
              <a:gd name="connsiteY2" fmla="*/ 10653 h 10653"/>
              <a:gd name="connsiteX3" fmla="*/ 10000 w 10000"/>
              <a:gd name="connsiteY3" fmla="*/ 7972 h 10653"/>
              <a:gd name="connsiteX4" fmla="*/ 2414 w 10000"/>
              <a:gd name="connsiteY4" fmla="*/ 3685 h 10653"/>
              <a:gd name="connsiteX5" fmla="*/ 5691 w 10000"/>
              <a:gd name="connsiteY5" fmla="*/ 2671 h 10653"/>
              <a:gd name="connsiteX6" fmla="*/ 9584 w 10000"/>
              <a:gd name="connsiteY6" fmla="*/ 2879 h 10653"/>
              <a:gd name="connsiteX0" fmla="*/ 9398 w 10000"/>
              <a:gd name="connsiteY0" fmla="*/ 3390 h 10653"/>
              <a:gd name="connsiteX1" fmla="*/ 1 w 10000"/>
              <a:gd name="connsiteY1" fmla="*/ 7972 h 10653"/>
              <a:gd name="connsiteX2" fmla="*/ 5016 w 10000"/>
              <a:gd name="connsiteY2" fmla="*/ 10653 h 10653"/>
              <a:gd name="connsiteX3" fmla="*/ 10000 w 10000"/>
              <a:gd name="connsiteY3" fmla="*/ 7972 h 10653"/>
              <a:gd name="connsiteX4" fmla="*/ 2414 w 10000"/>
              <a:gd name="connsiteY4" fmla="*/ 3685 h 10653"/>
              <a:gd name="connsiteX5" fmla="*/ 5691 w 10000"/>
              <a:gd name="connsiteY5" fmla="*/ 2671 h 10653"/>
              <a:gd name="connsiteX6" fmla="*/ 9398 w 10000"/>
              <a:gd name="connsiteY6" fmla="*/ 3390 h 10653"/>
              <a:gd name="connsiteX0" fmla="*/ 10095 w 10697"/>
              <a:gd name="connsiteY0" fmla="*/ 3390 h 10653"/>
              <a:gd name="connsiteX1" fmla="*/ 0 w 10697"/>
              <a:gd name="connsiteY1" fmla="*/ 7835 h 10653"/>
              <a:gd name="connsiteX2" fmla="*/ 5713 w 10697"/>
              <a:gd name="connsiteY2" fmla="*/ 10653 h 10653"/>
              <a:gd name="connsiteX3" fmla="*/ 10697 w 10697"/>
              <a:gd name="connsiteY3" fmla="*/ 7972 h 10653"/>
              <a:gd name="connsiteX4" fmla="*/ 3111 w 10697"/>
              <a:gd name="connsiteY4" fmla="*/ 3685 h 10653"/>
              <a:gd name="connsiteX5" fmla="*/ 6388 w 10697"/>
              <a:gd name="connsiteY5" fmla="*/ 2671 h 10653"/>
              <a:gd name="connsiteX6" fmla="*/ 10095 w 10697"/>
              <a:gd name="connsiteY6" fmla="*/ 3390 h 10653"/>
              <a:gd name="connsiteX0" fmla="*/ 10095 w 10697"/>
              <a:gd name="connsiteY0" fmla="*/ 3390 h 10653"/>
              <a:gd name="connsiteX1" fmla="*/ 0 w 10697"/>
              <a:gd name="connsiteY1" fmla="*/ 7835 h 10653"/>
              <a:gd name="connsiteX2" fmla="*/ 5713 w 10697"/>
              <a:gd name="connsiteY2" fmla="*/ 10653 h 10653"/>
              <a:gd name="connsiteX3" fmla="*/ 10697 w 10697"/>
              <a:gd name="connsiteY3" fmla="*/ 7972 h 10653"/>
              <a:gd name="connsiteX4" fmla="*/ 3111 w 10697"/>
              <a:gd name="connsiteY4" fmla="*/ 3685 h 10653"/>
              <a:gd name="connsiteX5" fmla="*/ 6388 w 10697"/>
              <a:gd name="connsiteY5" fmla="*/ 2671 h 10653"/>
              <a:gd name="connsiteX6" fmla="*/ 10095 w 10697"/>
              <a:gd name="connsiteY6" fmla="*/ 3390 h 10653"/>
              <a:gd name="connsiteX0" fmla="*/ 10095 w 10697"/>
              <a:gd name="connsiteY0" fmla="*/ 3080 h 10343"/>
              <a:gd name="connsiteX1" fmla="*/ 0 w 10697"/>
              <a:gd name="connsiteY1" fmla="*/ 7525 h 10343"/>
              <a:gd name="connsiteX2" fmla="*/ 5713 w 10697"/>
              <a:gd name="connsiteY2" fmla="*/ 10343 h 10343"/>
              <a:gd name="connsiteX3" fmla="*/ 10697 w 10697"/>
              <a:gd name="connsiteY3" fmla="*/ 7662 h 10343"/>
              <a:gd name="connsiteX4" fmla="*/ 2057 w 10697"/>
              <a:gd name="connsiteY4" fmla="*/ 4024 h 10343"/>
              <a:gd name="connsiteX5" fmla="*/ 6388 w 10697"/>
              <a:gd name="connsiteY5" fmla="*/ 2361 h 10343"/>
              <a:gd name="connsiteX6" fmla="*/ 10095 w 10697"/>
              <a:gd name="connsiteY6" fmla="*/ 3080 h 10343"/>
              <a:gd name="connsiteX0" fmla="*/ 10095 w 10697"/>
              <a:gd name="connsiteY0" fmla="*/ 3080 h 10343"/>
              <a:gd name="connsiteX1" fmla="*/ 0 w 10697"/>
              <a:gd name="connsiteY1" fmla="*/ 7525 h 10343"/>
              <a:gd name="connsiteX2" fmla="*/ 5713 w 10697"/>
              <a:gd name="connsiteY2" fmla="*/ 10343 h 10343"/>
              <a:gd name="connsiteX3" fmla="*/ 10697 w 10697"/>
              <a:gd name="connsiteY3" fmla="*/ 7662 h 10343"/>
              <a:gd name="connsiteX4" fmla="*/ 2057 w 10697"/>
              <a:gd name="connsiteY4" fmla="*/ 4024 h 10343"/>
              <a:gd name="connsiteX5" fmla="*/ 5247 w 10697"/>
              <a:gd name="connsiteY5" fmla="*/ 5047 h 10343"/>
              <a:gd name="connsiteX6" fmla="*/ 10095 w 10697"/>
              <a:gd name="connsiteY6" fmla="*/ 3080 h 10343"/>
              <a:gd name="connsiteX0" fmla="*/ 7742 w 10697"/>
              <a:gd name="connsiteY0" fmla="*/ 2036 h 10343"/>
              <a:gd name="connsiteX1" fmla="*/ 0 w 10697"/>
              <a:gd name="connsiteY1" fmla="*/ 7525 h 10343"/>
              <a:gd name="connsiteX2" fmla="*/ 5713 w 10697"/>
              <a:gd name="connsiteY2" fmla="*/ 10343 h 10343"/>
              <a:gd name="connsiteX3" fmla="*/ 10697 w 10697"/>
              <a:gd name="connsiteY3" fmla="*/ 7662 h 10343"/>
              <a:gd name="connsiteX4" fmla="*/ 2057 w 10697"/>
              <a:gd name="connsiteY4" fmla="*/ 4024 h 10343"/>
              <a:gd name="connsiteX5" fmla="*/ 5247 w 10697"/>
              <a:gd name="connsiteY5" fmla="*/ 5047 h 10343"/>
              <a:gd name="connsiteX6" fmla="*/ 7742 w 10697"/>
              <a:gd name="connsiteY6" fmla="*/ 2036 h 10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697" h="10343" extrusionOk="0">
                <a:moveTo>
                  <a:pt x="7742" y="2036"/>
                </a:moveTo>
                <a:cubicBezTo>
                  <a:pt x="1094" y="7642"/>
                  <a:pt x="3105" y="-6157"/>
                  <a:pt x="0" y="7525"/>
                </a:cubicBezTo>
                <a:cubicBezTo>
                  <a:pt x="-6" y="9007"/>
                  <a:pt x="3930" y="10320"/>
                  <a:pt x="5713" y="10343"/>
                </a:cubicBezTo>
                <a:cubicBezTo>
                  <a:pt x="7496" y="10366"/>
                  <a:pt x="10692" y="9142"/>
                  <a:pt x="10697" y="7662"/>
                </a:cubicBezTo>
                <a:cubicBezTo>
                  <a:pt x="10760" y="-4534"/>
                  <a:pt x="3065" y="680"/>
                  <a:pt x="2057" y="4024"/>
                </a:cubicBezTo>
                <a:cubicBezTo>
                  <a:pt x="1926" y="4453"/>
                  <a:pt x="8672" y="6150"/>
                  <a:pt x="5247" y="5047"/>
                </a:cubicBezTo>
                <a:cubicBezTo>
                  <a:pt x="3455" y="3659"/>
                  <a:pt x="1331" y="531"/>
                  <a:pt x="7742" y="2036"/>
                </a:cubicBezTo>
                <a:close/>
              </a:path>
            </a:pathLst>
          </a:custGeom>
          <a:solidFill>
            <a:schemeClr val="accent5"/>
          </a:solidFill>
          <a:ln w="12700" cap="flat">
            <a:noFill/>
            <a:miter lim="400000"/>
          </a:ln>
          <a:effectLst/>
        </p:spPr>
        <p:txBody>
          <a:bodyPr wrap="square" lIns="50800" tIns="50800" rIns="50800" bIns="50800" numCol="1" anchor="ctr">
            <a:noAutofit/>
          </a:bodyPr>
          <a:lstStyle/>
          <a:p>
            <a:pPr algn="ctr">
              <a:defRPr sz="3200" baseline="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dirty="0"/>
          </a:p>
        </p:txBody>
      </p:sp>
      <p:sp>
        <p:nvSpPr>
          <p:cNvPr id="55" name="Shape 186">
            <a:extLst>
              <a:ext uri="{FF2B5EF4-FFF2-40B4-BE49-F238E27FC236}">
                <a16:creationId xmlns:a16="http://schemas.microsoft.com/office/drawing/2014/main" id="{5B70FB50-A67A-4C8D-8876-B7F581CCE4E1}"/>
              </a:ext>
            </a:extLst>
          </p:cNvPr>
          <p:cNvSpPr/>
          <p:nvPr/>
        </p:nvSpPr>
        <p:spPr>
          <a:xfrm rot="12387709" flipH="1">
            <a:off x="2491645" y="8274234"/>
            <a:ext cx="196888" cy="278513"/>
          </a:xfrm>
          <a:custGeom>
            <a:avLst/>
            <a:gdLst>
              <a:gd name="connsiteX0" fmla="*/ 16431 w 20845"/>
              <a:gd name="connsiteY0" fmla="*/ 404 h 21390"/>
              <a:gd name="connsiteX1" fmla="*/ 0 w 20845"/>
              <a:gd name="connsiteY1" fmla="*/ 19995 h 21390"/>
              <a:gd name="connsiteX2" fmla="*/ 2821 w 20845"/>
              <a:gd name="connsiteY2" fmla="*/ 21390 h 21390"/>
              <a:gd name="connsiteX3" fmla="*/ 5625 w 20845"/>
              <a:gd name="connsiteY3" fmla="*/ 19995 h 21390"/>
              <a:gd name="connsiteX4" fmla="*/ 13647 w 20845"/>
              <a:gd name="connsiteY4" fmla="*/ 6629 h 21390"/>
              <a:gd name="connsiteX5" fmla="*/ 20778 w 20845"/>
              <a:gd name="connsiteY5" fmla="*/ 610 h 21390"/>
              <a:gd name="connsiteX6" fmla="*/ 16431 w 20845"/>
              <a:gd name="connsiteY6" fmla="*/ 404 h 21390"/>
              <a:gd name="connsiteX0" fmla="*/ 16431 w 16535"/>
              <a:gd name="connsiteY0" fmla="*/ 33 h 21019"/>
              <a:gd name="connsiteX1" fmla="*/ 0 w 16535"/>
              <a:gd name="connsiteY1" fmla="*/ 19624 h 21019"/>
              <a:gd name="connsiteX2" fmla="*/ 2821 w 16535"/>
              <a:gd name="connsiteY2" fmla="*/ 21019 h 21019"/>
              <a:gd name="connsiteX3" fmla="*/ 5625 w 16535"/>
              <a:gd name="connsiteY3" fmla="*/ 19624 h 21019"/>
              <a:gd name="connsiteX4" fmla="*/ 13647 w 16535"/>
              <a:gd name="connsiteY4" fmla="*/ 6258 h 21019"/>
              <a:gd name="connsiteX5" fmla="*/ 8061 w 16535"/>
              <a:gd name="connsiteY5" fmla="*/ 8285 h 21019"/>
              <a:gd name="connsiteX6" fmla="*/ 16431 w 16535"/>
              <a:gd name="connsiteY6" fmla="*/ 33 h 21019"/>
              <a:gd name="connsiteX0" fmla="*/ 13270 w 13786"/>
              <a:gd name="connsiteY0" fmla="*/ 107 h 15162"/>
              <a:gd name="connsiteX1" fmla="*/ 0 w 13786"/>
              <a:gd name="connsiteY1" fmla="*/ 13767 h 15162"/>
              <a:gd name="connsiteX2" fmla="*/ 2821 w 13786"/>
              <a:gd name="connsiteY2" fmla="*/ 15162 h 15162"/>
              <a:gd name="connsiteX3" fmla="*/ 5625 w 13786"/>
              <a:gd name="connsiteY3" fmla="*/ 13767 h 15162"/>
              <a:gd name="connsiteX4" fmla="*/ 13647 w 13786"/>
              <a:gd name="connsiteY4" fmla="*/ 401 h 15162"/>
              <a:gd name="connsiteX5" fmla="*/ 8061 w 13786"/>
              <a:gd name="connsiteY5" fmla="*/ 2428 h 15162"/>
              <a:gd name="connsiteX6" fmla="*/ 13270 w 13786"/>
              <a:gd name="connsiteY6" fmla="*/ 107 h 15162"/>
              <a:gd name="connsiteX0" fmla="*/ 13270 w 13786"/>
              <a:gd name="connsiteY0" fmla="*/ 107 h 15162"/>
              <a:gd name="connsiteX1" fmla="*/ 0 w 13786"/>
              <a:gd name="connsiteY1" fmla="*/ 13767 h 15162"/>
              <a:gd name="connsiteX2" fmla="*/ 2821 w 13786"/>
              <a:gd name="connsiteY2" fmla="*/ 15162 h 15162"/>
              <a:gd name="connsiteX3" fmla="*/ 5625 w 13786"/>
              <a:gd name="connsiteY3" fmla="*/ 13767 h 15162"/>
              <a:gd name="connsiteX4" fmla="*/ 13647 w 13786"/>
              <a:gd name="connsiteY4" fmla="*/ 401 h 15162"/>
              <a:gd name="connsiteX5" fmla="*/ 8061 w 13786"/>
              <a:gd name="connsiteY5" fmla="*/ 2428 h 15162"/>
              <a:gd name="connsiteX6" fmla="*/ 13270 w 13786"/>
              <a:gd name="connsiteY6" fmla="*/ 107 h 15162"/>
              <a:gd name="connsiteX0" fmla="*/ 10938 w 13786"/>
              <a:gd name="connsiteY0" fmla="*/ 93 h 15500"/>
              <a:gd name="connsiteX1" fmla="*/ 0 w 13786"/>
              <a:gd name="connsiteY1" fmla="*/ 14105 h 15500"/>
              <a:gd name="connsiteX2" fmla="*/ 2821 w 13786"/>
              <a:gd name="connsiteY2" fmla="*/ 15500 h 15500"/>
              <a:gd name="connsiteX3" fmla="*/ 5625 w 13786"/>
              <a:gd name="connsiteY3" fmla="*/ 14105 h 15500"/>
              <a:gd name="connsiteX4" fmla="*/ 13647 w 13786"/>
              <a:gd name="connsiteY4" fmla="*/ 739 h 15500"/>
              <a:gd name="connsiteX5" fmla="*/ 8061 w 13786"/>
              <a:gd name="connsiteY5" fmla="*/ 2766 h 15500"/>
              <a:gd name="connsiteX6" fmla="*/ 10938 w 13786"/>
              <a:gd name="connsiteY6" fmla="*/ 93 h 15500"/>
              <a:gd name="connsiteX0" fmla="*/ 10938 w 13786"/>
              <a:gd name="connsiteY0" fmla="*/ 93 h 15500"/>
              <a:gd name="connsiteX1" fmla="*/ 0 w 13786"/>
              <a:gd name="connsiteY1" fmla="*/ 14105 h 15500"/>
              <a:gd name="connsiteX2" fmla="*/ 2821 w 13786"/>
              <a:gd name="connsiteY2" fmla="*/ 15500 h 15500"/>
              <a:gd name="connsiteX3" fmla="*/ 5625 w 13786"/>
              <a:gd name="connsiteY3" fmla="*/ 14105 h 15500"/>
              <a:gd name="connsiteX4" fmla="*/ 13647 w 13786"/>
              <a:gd name="connsiteY4" fmla="*/ 739 h 15500"/>
              <a:gd name="connsiteX5" fmla="*/ 8061 w 13786"/>
              <a:gd name="connsiteY5" fmla="*/ 2766 h 15500"/>
              <a:gd name="connsiteX6" fmla="*/ 10938 w 13786"/>
              <a:gd name="connsiteY6" fmla="*/ 93 h 15500"/>
              <a:gd name="connsiteX0" fmla="*/ 10938 w 13786"/>
              <a:gd name="connsiteY0" fmla="*/ 139 h 15546"/>
              <a:gd name="connsiteX1" fmla="*/ 0 w 13786"/>
              <a:gd name="connsiteY1" fmla="*/ 14151 h 15546"/>
              <a:gd name="connsiteX2" fmla="*/ 2821 w 13786"/>
              <a:gd name="connsiteY2" fmla="*/ 15546 h 15546"/>
              <a:gd name="connsiteX3" fmla="*/ 5625 w 13786"/>
              <a:gd name="connsiteY3" fmla="*/ 14151 h 15546"/>
              <a:gd name="connsiteX4" fmla="*/ 13647 w 13786"/>
              <a:gd name="connsiteY4" fmla="*/ 785 h 15546"/>
              <a:gd name="connsiteX5" fmla="*/ 8061 w 13786"/>
              <a:gd name="connsiteY5" fmla="*/ 2812 h 15546"/>
              <a:gd name="connsiteX6" fmla="*/ 10938 w 13786"/>
              <a:gd name="connsiteY6" fmla="*/ 139 h 15546"/>
              <a:gd name="connsiteX0" fmla="*/ 10938 w 10938"/>
              <a:gd name="connsiteY0" fmla="*/ 307 h 15714"/>
              <a:gd name="connsiteX1" fmla="*/ 0 w 10938"/>
              <a:gd name="connsiteY1" fmla="*/ 14319 h 15714"/>
              <a:gd name="connsiteX2" fmla="*/ 2821 w 10938"/>
              <a:gd name="connsiteY2" fmla="*/ 15714 h 15714"/>
              <a:gd name="connsiteX3" fmla="*/ 5625 w 10938"/>
              <a:gd name="connsiteY3" fmla="*/ 14319 h 15714"/>
              <a:gd name="connsiteX4" fmla="*/ 8687 w 10938"/>
              <a:gd name="connsiteY4" fmla="*/ 35 h 15714"/>
              <a:gd name="connsiteX5" fmla="*/ 8061 w 10938"/>
              <a:gd name="connsiteY5" fmla="*/ 2980 h 15714"/>
              <a:gd name="connsiteX6" fmla="*/ 10938 w 10938"/>
              <a:gd name="connsiteY6" fmla="*/ 307 h 15714"/>
              <a:gd name="connsiteX0" fmla="*/ 10938 w 10938"/>
              <a:gd name="connsiteY0" fmla="*/ 307 h 15714"/>
              <a:gd name="connsiteX1" fmla="*/ 0 w 10938"/>
              <a:gd name="connsiteY1" fmla="*/ 14319 h 15714"/>
              <a:gd name="connsiteX2" fmla="*/ 2821 w 10938"/>
              <a:gd name="connsiteY2" fmla="*/ 15714 h 15714"/>
              <a:gd name="connsiteX3" fmla="*/ 5625 w 10938"/>
              <a:gd name="connsiteY3" fmla="*/ 14319 h 15714"/>
              <a:gd name="connsiteX4" fmla="*/ 8687 w 10938"/>
              <a:gd name="connsiteY4" fmla="*/ 35 h 15714"/>
              <a:gd name="connsiteX5" fmla="*/ 8061 w 10938"/>
              <a:gd name="connsiteY5" fmla="*/ 2980 h 15714"/>
              <a:gd name="connsiteX6" fmla="*/ 10938 w 10938"/>
              <a:gd name="connsiteY6" fmla="*/ 307 h 15714"/>
              <a:gd name="connsiteX0" fmla="*/ 10938 w 10938"/>
              <a:gd name="connsiteY0" fmla="*/ 272 h 15679"/>
              <a:gd name="connsiteX1" fmla="*/ 0 w 10938"/>
              <a:gd name="connsiteY1" fmla="*/ 14284 h 15679"/>
              <a:gd name="connsiteX2" fmla="*/ 2821 w 10938"/>
              <a:gd name="connsiteY2" fmla="*/ 15679 h 15679"/>
              <a:gd name="connsiteX3" fmla="*/ 5625 w 10938"/>
              <a:gd name="connsiteY3" fmla="*/ 14284 h 15679"/>
              <a:gd name="connsiteX4" fmla="*/ 8687 w 10938"/>
              <a:gd name="connsiteY4" fmla="*/ 0 h 15679"/>
              <a:gd name="connsiteX5" fmla="*/ 8061 w 10938"/>
              <a:gd name="connsiteY5" fmla="*/ 2945 h 15679"/>
              <a:gd name="connsiteX6" fmla="*/ 10938 w 10938"/>
              <a:gd name="connsiteY6" fmla="*/ 272 h 15679"/>
              <a:gd name="connsiteX0" fmla="*/ 10938 w 10938"/>
              <a:gd name="connsiteY0" fmla="*/ 140 h 15547"/>
              <a:gd name="connsiteX1" fmla="*/ 0 w 10938"/>
              <a:gd name="connsiteY1" fmla="*/ 14152 h 15547"/>
              <a:gd name="connsiteX2" fmla="*/ 2821 w 10938"/>
              <a:gd name="connsiteY2" fmla="*/ 15547 h 15547"/>
              <a:gd name="connsiteX3" fmla="*/ 5625 w 10938"/>
              <a:gd name="connsiteY3" fmla="*/ 14152 h 15547"/>
              <a:gd name="connsiteX4" fmla="*/ 6092 w 10938"/>
              <a:gd name="connsiteY4" fmla="*/ 5830 h 15547"/>
              <a:gd name="connsiteX5" fmla="*/ 8061 w 10938"/>
              <a:gd name="connsiteY5" fmla="*/ 2813 h 15547"/>
              <a:gd name="connsiteX6" fmla="*/ 10938 w 10938"/>
              <a:gd name="connsiteY6" fmla="*/ 140 h 15547"/>
              <a:gd name="connsiteX0" fmla="*/ 10938 w 10938"/>
              <a:gd name="connsiteY0" fmla="*/ 140 h 15547"/>
              <a:gd name="connsiteX1" fmla="*/ 0 w 10938"/>
              <a:gd name="connsiteY1" fmla="*/ 14152 h 15547"/>
              <a:gd name="connsiteX2" fmla="*/ 2821 w 10938"/>
              <a:gd name="connsiteY2" fmla="*/ 15547 h 15547"/>
              <a:gd name="connsiteX3" fmla="*/ 5625 w 10938"/>
              <a:gd name="connsiteY3" fmla="*/ 14152 h 15547"/>
              <a:gd name="connsiteX4" fmla="*/ 6092 w 10938"/>
              <a:gd name="connsiteY4" fmla="*/ 5830 h 15547"/>
              <a:gd name="connsiteX5" fmla="*/ 8061 w 10938"/>
              <a:gd name="connsiteY5" fmla="*/ 2813 h 15547"/>
              <a:gd name="connsiteX6" fmla="*/ 10938 w 10938"/>
              <a:gd name="connsiteY6" fmla="*/ 140 h 15547"/>
              <a:gd name="connsiteX0" fmla="*/ 5511 w 8385"/>
              <a:gd name="connsiteY0" fmla="*/ 5659 h 12799"/>
              <a:gd name="connsiteX1" fmla="*/ 177 w 8385"/>
              <a:gd name="connsiteY1" fmla="*/ 11404 h 12799"/>
              <a:gd name="connsiteX2" fmla="*/ 2998 w 8385"/>
              <a:gd name="connsiteY2" fmla="*/ 12799 h 12799"/>
              <a:gd name="connsiteX3" fmla="*/ 5802 w 8385"/>
              <a:gd name="connsiteY3" fmla="*/ 11404 h 12799"/>
              <a:gd name="connsiteX4" fmla="*/ 6269 w 8385"/>
              <a:gd name="connsiteY4" fmla="*/ 3082 h 12799"/>
              <a:gd name="connsiteX5" fmla="*/ 8238 w 8385"/>
              <a:gd name="connsiteY5" fmla="*/ 65 h 12799"/>
              <a:gd name="connsiteX6" fmla="*/ 5511 w 8385"/>
              <a:gd name="connsiteY6" fmla="*/ 5659 h 12799"/>
              <a:gd name="connsiteX0" fmla="*/ 6362 w 9790"/>
              <a:gd name="connsiteY0" fmla="*/ 4421 h 10000"/>
              <a:gd name="connsiteX1" fmla="*/ 1 w 9790"/>
              <a:gd name="connsiteY1" fmla="*/ 8910 h 10000"/>
              <a:gd name="connsiteX2" fmla="*/ 3365 w 9790"/>
              <a:gd name="connsiteY2" fmla="*/ 10000 h 10000"/>
              <a:gd name="connsiteX3" fmla="*/ 6709 w 9790"/>
              <a:gd name="connsiteY3" fmla="*/ 8910 h 10000"/>
              <a:gd name="connsiteX4" fmla="*/ 7266 w 9790"/>
              <a:gd name="connsiteY4" fmla="*/ 2408 h 10000"/>
              <a:gd name="connsiteX5" fmla="*/ 9615 w 9790"/>
              <a:gd name="connsiteY5" fmla="*/ 51 h 10000"/>
              <a:gd name="connsiteX6" fmla="*/ 6362 w 9790"/>
              <a:gd name="connsiteY6" fmla="*/ 4421 h 10000"/>
              <a:gd name="connsiteX0" fmla="*/ 6568 w 10000"/>
              <a:gd name="connsiteY0" fmla="*/ 6821 h 9983"/>
              <a:gd name="connsiteX1" fmla="*/ 1 w 10000"/>
              <a:gd name="connsiteY1" fmla="*/ 8893 h 9983"/>
              <a:gd name="connsiteX2" fmla="*/ 3437 w 10000"/>
              <a:gd name="connsiteY2" fmla="*/ 9983 h 9983"/>
              <a:gd name="connsiteX3" fmla="*/ 6853 w 10000"/>
              <a:gd name="connsiteY3" fmla="*/ 8893 h 9983"/>
              <a:gd name="connsiteX4" fmla="*/ 7422 w 10000"/>
              <a:gd name="connsiteY4" fmla="*/ 2391 h 9983"/>
              <a:gd name="connsiteX5" fmla="*/ 9821 w 10000"/>
              <a:gd name="connsiteY5" fmla="*/ 34 h 9983"/>
              <a:gd name="connsiteX6" fmla="*/ 6568 w 10000"/>
              <a:gd name="connsiteY6" fmla="*/ 6821 h 9983"/>
              <a:gd name="connsiteX0" fmla="*/ 6568 w 7422"/>
              <a:gd name="connsiteY0" fmla="*/ 4438 h 7605"/>
              <a:gd name="connsiteX1" fmla="*/ 1 w 7422"/>
              <a:gd name="connsiteY1" fmla="*/ 6513 h 7605"/>
              <a:gd name="connsiteX2" fmla="*/ 3437 w 7422"/>
              <a:gd name="connsiteY2" fmla="*/ 7605 h 7605"/>
              <a:gd name="connsiteX3" fmla="*/ 6853 w 7422"/>
              <a:gd name="connsiteY3" fmla="*/ 6513 h 7605"/>
              <a:gd name="connsiteX4" fmla="*/ 7422 w 7422"/>
              <a:gd name="connsiteY4" fmla="*/ 0 h 7605"/>
              <a:gd name="connsiteX5" fmla="*/ 4194 w 7422"/>
              <a:gd name="connsiteY5" fmla="*/ 3900 h 7605"/>
              <a:gd name="connsiteX6" fmla="*/ 6568 w 7422"/>
              <a:gd name="connsiteY6" fmla="*/ 4438 h 7605"/>
              <a:gd name="connsiteX0" fmla="*/ 8849 w 9233"/>
              <a:gd name="connsiteY0" fmla="*/ 1192 h 5356"/>
              <a:gd name="connsiteX1" fmla="*/ 1 w 9233"/>
              <a:gd name="connsiteY1" fmla="*/ 3920 h 5356"/>
              <a:gd name="connsiteX2" fmla="*/ 4631 w 9233"/>
              <a:gd name="connsiteY2" fmla="*/ 5356 h 5356"/>
              <a:gd name="connsiteX3" fmla="*/ 9233 w 9233"/>
              <a:gd name="connsiteY3" fmla="*/ 3920 h 5356"/>
              <a:gd name="connsiteX4" fmla="*/ 6008 w 9233"/>
              <a:gd name="connsiteY4" fmla="*/ 0 h 5356"/>
              <a:gd name="connsiteX5" fmla="*/ 5651 w 9233"/>
              <a:gd name="connsiteY5" fmla="*/ 484 h 5356"/>
              <a:gd name="connsiteX6" fmla="*/ 8849 w 9233"/>
              <a:gd name="connsiteY6" fmla="*/ 1192 h 5356"/>
              <a:gd name="connsiteX0" fmla="*/ 9584 w 10001"/>
              <a:gd name="connsiteY0" fmla="*/ 4606 h 12380"/>
              <a:gd name="connsiteX1" fmla="*/ 1 w 10001"/>
              <a:gd name="connsiteY1" fmla="*/ 9699 h 12380"/>
              <a:gd name="connsiteX2" fmla="*/ 5016 w 10001"/>
              <a:gd name="connsiteY2" fmla="*/ 12380 h 12380"/>
              <a:gd name="connsiteX3" fmla="*/ 10000 w 10001"/>
              <a:gd name="connsiteY3" fmla="*/ 9699 h 12380"/>
              <a:gd name="connsiteX4" fmla="*/ 6507 w 10001"/>
              <a:gd name="connsiteY4" fmla="*/ 2380 h 12380"/>
              <a:gd name="connsiteX5" fmla="*/ 6120 w 10001"/>
              <a:gd name="connsiteY5" fmla="*/ 3284 h 12380"/>
              <a:gd name="connsiteX6" fmla="*/ 9584 w 10001"/>
              <a:gd name="connsiteY6" fmla="*/ 4606 h 12380"/>
              <a:gd name="connsiteX0" fmla="*/ 9584 w 10001"/>
              <a:gd name="connsiteY0" fmla="*/ 4757 h 12531"/>
              <a:gd name="connsiteX1" fmla="*/ 1 w 10001"/>
              <a:gd name="connsiteY1" fmla="*/ 9850 h 12531"/>
              <a:gd name="connsiteX2" fmla="*/ 5016 w 10001"/>
              <a:gd name="connsiteY2" fmla="*/ 12531 h 12531"/>
              <a:gd name="connsiteX3" fmla="*/ 10000 w 10001"/>
              <a:gd name="connsiteY3" fmla="*/ 9850 h 12531"/>
              <a:gd name="connsiteX4" fmla="*/ 6507 w 10001"/>
              <a:gd name="connsiteY4" fmla="*/ 2531 h 12531"/>
              <a:gd name="connsiteX5" fmla="*/ 6385 w 10001"/>
              <a:gd name="connsiteY5" fmla="*/ 268 h 12531"/>
              <a:gd name="connsiteX6" fmla="*/ 9584 w 10001"/>
              <a:gd name="connsiteY6" fmla="*/ 4757 h 12531"/>
              <a:gd name="connsiteX0" fmla="*/ 9584 w 10000"/>
              <a:gd name="connsiteY0" fmla="*/ 4757 h 12531"/>
              <a:gd name="connsiteX1" fmla="*/ 1 w 10000"/>
              <a:gd name="connsiteY1" fmla="*/ 9850 h 12531"/>
              <a:gd name="connsiteX2" fmla="*/ 5016 w 10000"/>
              <a:gd name="connsiteY2" fmla="*/ 12531 h 12531"/>
              <a:gd name="connsiteX3" fmla="*/ 10000 w 10000"/>
              <a:gd name="connsiteY3" fmla="*/ 9850 h 12531"/>
              <a:gd name="connsiteX4" fmla="*/ 2414 w 10000"/>
              <a:gd name="connsiteY4" fmla="*/ 5563 h 12531"/>
              <a:gd name="connsiteX5" fmla="*/ 6385 w 10000"/>
              <a:gd name="connsiteY5" fmla="*/ 268 h 12531"/>
              <a:gd name="connsiteX6" fmla="*/ 9584 w 10000"/>
              <a:gd name="connsiteY6" fmla="*/ 4757 h 12531"/>
              <a:gd name="connsiteX0" fmla="*/ 9584 w 10000"/>
              <a:gd name="connsiteY0" fmla="*/ 2879 h 10653"/>
              <a:gd name="connsiteX1" fmla="*/ 1 w 10000"/>
              <a:gd name="connsiteY1" fmla="*/ 7972 h 10653"/>
              <a:gd name="connsiteX2" fmla="*/ 5016 w 10000"/>
              <a:gd name="connsiteY2" fmla="*/ 10653 h 10653"/>
              <a:gd name="connsiteX3" fmla="*/ 10000 w 10000"/>
              <a:gd name="connsiteY3" fmla="*/ 7972 h 10653"/>
              <a:gd name="connsiteX4" fmla="*/ 2414 w 10000"/>
              <a:gd name="connsiteY4" fmla="*/ 3685 h 10653"/>
              <a:gd name="connsiteX5" fmla="*/ 5691 w 10000"/>
              <a:gd name="connsiteY5" fmla="*/ 2671 h 10653"/>
              <a:gd name="connsiteX6" fmla="*/ 9584 w 10000"/>
              <a:gd name="connsiteY6" fmla="*/ 2879 h 10653"/>
              <a:gd name="connsiteX0" fmla="*/ 9584 w 10000"/>
              <a:gd name="connsiteY0" fmla="*/ 2879 h 10653"/>
              <a:gd name="connsiteX1" fmla="*/ 1 w 10000"/>
              <a:gd name="connsiteY1" fmla="*/ 7972 h 10653"/>
              <a:gd name="connsiteX2" fmla="*/ 5016 w 10000"/>
              <a:gd name="connsiteY2" fmla="*/ 10653 h 10653"/>
              <a:gd name="connsiteX3" fmla="*/ 10000 w 10000"/>
              <a:gd name="connsiteY3" fmla="*/ 7972 h 10653"/>
              <a:gd name="connsiteX4" fmla="*/ 2414 w 10000"/>
              <a:gd name="connsiteY4" fmla="*/ 3685 h 10653"/>
              <a:gd name="connsiteX5" fmla="*/ 5691 w 10000"/>
              <a:gd name="connsiteY5" fmla="*/ 2671 h 10653"/>
              <a:gd name="connsiteX6" fmla="*/ 9584 w 10000"/>
              <a:gd name="connsiteY6" fmla="*/ 2879 h 10653"/>
              <a:gd name="connsiteX0" fmla="*/ 9398 w 10000"/>
              <a:gd name="connsiteY0" fmla="*/ 3390 h 10653"/>
              <a:gd name="connsiteX1" fmla="*/ 1 w 10000"/>
              <a:gd name="connsiteY1" fmla="*/ 7972 h 10653"/>
              <a:gd name="connsiteX2" fmla="*/ 5016 w 10000"/>
              <a:gd name="connsiteY2" fmla="*/ 10653 h 10653"/>
              <a:gd name="connsiteX3" fmla="*/ 10000 w 10000"/>
              <a:gd name="connsiteY3" fmla="*/ 7972 h 10653"/>
              <a:gd name="connsiteX4" fmla="*/ 2414 w 10000"/>
              <a:gd name="connsiteY4" fmla="*/ 3685 h 10653"/>
              <a:gd name="connsiteX5" fmla="*/ 5691 w 10000"/>
              <a:gd name="connsiteY5" fmla="*/ 2671 h 10653"/>
              <a:gd name="connsiteX6" fmla="*/ 9398 w 10000"/>
              <a:gd name="connsiteY6" fmla="*/ 3390 h 10653"/>
              <a:gd name="connsiteX0" fmla="*/ 10095 w 10697"/>
              <a:gd name="connsiteY0" fmla="*/ 3390 h 10653"/>
              <a:gd name="connsiteX1" fmla="*/ 0 w 10697"/>
              <a:gd name="connsiteY1" fmla="*/ 7835 h 10653"/>
              <a:gd name="connsiteX2" fmla="*/ 5713 w 10697"/>
              <a:gd name="connsiteY2" fmla="*/ 10653 h 10653"/>
              <a:gd name="connsiteX3" fmla="*/ 10697 w 10697"/>
              <a:gd name="connsiteY3" fmla="*/ 7972 h 10653"/>
              <a:gd name="connsiteX4" fmla="*/ 3111 w 10697"/>
              <a:gd name="connsiteY4" fmla="*/ 3685 h 10653"/>
              <a:gd name="connsiteX5" fmla="*/ 6388 w 10697"/>
              <a:gd name="connsiteY5" fmla="*/ 2671 h 10653"/>
              <a:gd name="connsiteX6" fmla="*/ 10095 w 10697"/>
              <a:gd name="connsiteY6" fmla="*/ 3390 h 10653"/>
              <a:gd name="connsiteX0" fmla="*/ 10095 w 10697"/>
              <a:gd name="connsiteY0" fmla="*/ 3390 h 10653"/>
              <a:gd name="connsiteX1" fmla="*/ 0 w 10697"/>
              <a:gd name="connsiteY1" fmla="*/ 7835 h 10653"/>
              <a:gd name="connsiteX2" fmla="*/ 5713 w 10697"/>
              <a:gd name="connsiteY2" fmla="*/ 10653 h 10653"/>
              <a:gd name="connsiteX3" fmla="*/ 10697 w 10697"/>
              <a:gd name="connsiteY3" fmla="*/ 7972 h 10653"/>
              <a:gd name="connsiteX4" fmla="*/ 3111 w 10697"/>
              <a:gd name="connsiteY4" fmla="*/ 3685 h 10653"/>
              <a:gd name="connsiteX5" fmla="*/ 6388 w 10697"/>
              <a:gd name="connsiteY5" fmla="*/ 2671 h 10653"/>
              <a:gd name="connsiteX6" fmla="*/ 10095 w 10697"/>
              <a:gd name="connsiteY6" fmla="*/ 3390 h 10653"/>
              <a:gd name="connsiteX0" fmla="*/ 10095 w 10697"/>
              <a:gd name="connsiteY0" fmla="*/ 3080 h 10343"/>
              <a:gd name="connsiteX1" fmla="*/ 0 w 10697"/>
              <a:gd name="connsiteY1" fmla="*/ 7525 h 10343"/>
              <a:gd name="connsiteX2" fmla="*/ 5713 w 10697"/>
              <a:gd name="connsiteY2" fmla="*/ 10343 h 10343"/>
              <a:gd name="connsiteX3" fmla="*/ 10697 w 10697"/>
              <a:gd name="connsiteY3" fmla="*/ 7662 h 10343"/>
              <a:gd name="connsiteX4" fmla="*/ 2057 w 10697"/>
              <a:gd name="connsiteY4" fmla="*/ 4024 h 10343"/>
              <a:gd name="connsiteX5" fmla="*/ 6388 w 10697"/>
              <a:gd name="connsiteY5" fmla="*/ 2361 h 10343"/>
              <a:gd name="connsiteX6" fmla="*/ 10095 w 10697"/>
              <a:gd name="connsiteY6" fmla="*/ 3080 h 10343"/>
              <a:gd name="connsiteX0" fmla="*/ 10095 w 10697"/>
              <a:gd name="connsiteY0" fmla="*/ 3080 h 10343"/>
              <a:gd name="connsiteX1" fmla="*/ 0 w 10697"/>
              <a:gd name="connsiteY1" fmla="*/ 7525 h 10343"/>
              <a:gd name="connsiteX2" fmla="*/ 5713 w 10697"/>
              <a:gd name="connsiteY2" fmla="*/ 10343 h 10343"/>
              <a:gd name="connsiteX3" fmla="*/ 10697 w 10697"/>
              <a:gd name="connsiteY3" fmla="*/ 7662 h 10343"/>
              <a:gd name="connsiteX4" fmla="*/ 2057 w 10697"/>
              <a:gd name="connsiteY4" fmla="*/ 4024 h 10343"/>
              <a:gd name="connsiteX5" fmla="*/ 5247 w 10697"/>
              <a:gd name="connsiteY5" fmla="*/ 5047 h 10343"/>
              <a:gd name="connsiteX6" fmla="*/ 10095 w 10697"/>
              <a:gd name="connsiteY6" fmla="*/ 3080 h 10343"/>
              <a:gd name="connsiteX0" fmla="*/ 7742 w 10697"/>
              <a:gd name="connsiteY0" fmla="*/ 2036 h 10343"/>
              <a:gd name="connsiteX1" fmla="*/ 0 w 10697"/>
              <a:gd name="connsiteY1" fmla="*/ 7525 h 10343"/>
              <a:gd name="connsiteX2" fmla="*/ 5713 w 10697"/>
              <a:gd name="connsiteY2" fmla="*/ 10343 h 10343"/>
              <a:gd name="connsiteX3" fmla="*/ 10697 w 10697"/>
              <a:gd name="connsiteY3" fmla="*/ 7662 h 10343"/>
              <a:gd name="connsiteX4" fmla="*/ 2057 w 10697"/>
              <a:gd name="connsiteY4" fmla="*/ 4024 h 10343"/>
              <a:gd name="connsiteX5" fmla="*/ 5247 w 10697"/>
              <a:gd name="connsiteY5" fmla="*/ 5047 h 10343"/>
              <a:gd name="connsiteX6" fmla="*/ 7742 w 10697"/>
              <a:gd name="connsiteY6" fmla="*/ 2036 h 10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697" h="10343" extrusionOk="0">
                <a:moveTo>
                  <a:pt x="7742" y="2036"/>
                </a:moveTo>
                <a:cubicBezTo>
                  <a:pt x="1094" y="7642"/>
                  <a:pt x="3105" y="-6157"/>
                  <a:pt x="0" y="7525"/>
                </a:cubicBezTo>
                <a:cubicBezTo>
                  <a:pt x="-6" y="9007"/>
                  <a:pt x="3930" y="10320"/>
                  <a:pt x="5713" y="10343"/>
                </a:cubicBezTo>
                <a:cubicBezTo>
                  <a:pt x="7496" y="10366"/>
                  <a:pt x="10692" y="9142"/>
                  <a:pt x="10697" y="7662"/>
                </a:cubicBezTo>
                <a:cubicBezTo>
                  <a:pt x="10760" y="-4534"/>
                  <a:pt x="3065" y="680"/>
                  <a:pt x="2057" y="4024"/>
                </a:cubicBezTo>
                <a:cubicBezTo>
                  <a:pt x="1926" y="4453"/>
                  <a:pt x="8672" y="6150"/>
                  <a:pt x="5247" y="5047"/>
                </a:cubicBezTo>
                <a:cubicBezTo>
                  <a:pt x="3455" y="3659"/>
                  <a:pt x="1331" y="531"/>
                  <a:pt x="7742" y="2036"/>
                </a:cubicBezTo>
                <a:close/>
              </a:path>
            </a:pathLst>
          </a:custGeom>
          <a:solidFill>
            <a:schemeClr val="accent5"/>
          </a:solidFill>
          <a:ln w="12700" cap="flat">
            <a:noFill/>
            <a:miter lim="400000"/>
          </a:ln>
          <a:effectLst/>
        </p:spPr>
        <p:txBody>
          <a:bodyPr wrap="square" lIns="50800" tIns="50800" rIns="50800" bIns="50800" numCol="1" anchor="ctr">
            <a:noAutofit/>
          </a:bodyPr>
          <a:lstStyle/>
          <a:p>
            <a:pPr algn="ctr">
              <a:defRPr sz="3200" baseline="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dirty="0"/>
          </a:p>
        </p:txBody>
      </p:sp>
      <p:sp>
        <p:nvSpPr>
          <p:cNvPr id="56" name="Shape 186">
            <a:extLst>
              <a:ext uri="{FF2B5EF4-FFF2-40B4-BE49-F238E27FC236}">
                <a16:creationId xmlns:a16="http://schemas.microsoft.com/office/drawing/2014/main" id="{9354D52E-F8CF-4972-AC18-FC9419C76B75}"/>
              </a:ext>
            </a:extLst>
          </p:cNvPr>
          <p:cNvSpPr/>
          <p:nvPr/>
        </p:nvSpPr>
        <p:spPr>
          <a:xfrm rot="1529925">
            <a:off x="2943388" y="6667766"/>
            <a:ext cx="646820" cy="14803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268" h="21389" extrusionOk="0">
                <a:moveTo>
                  <a:pt x="16431" y="404"/>
                </a:moveTo>
                <a:cubicBezTo>
                  <a:pt x="5521" y="5818"/>
                  <a:pt x="40" y="12903"/>
                  <a:pt x="0" y="19995"/>
                </a:cubicBezTo>
                <a:cubicBezTo>
                  <a:pt x="-4" y="20767"/>
                  <a:pt x="1263" y="21391"/>
                  <a:pt x="2821" y="21390"/>
                </a:cubicBezTo>
                <a:cubicBezTo>
                  <a:pt x="4374" y="21388"/>
                  <a:pt x="5621" y="20765"/>
                  <a:pt x="5625" y="19995"/>
                </a:cubicBezTo>
                <a:cubicBezTo>
                  <a:pt x="5660" y="13647"/>
                  <a:pt x="10543" y="7306"/>
                  <a:pt x="20258" y="2447"/>
                </a:cubicBezTo>
                <a:cubicBezTo>
                  <a:pt x="21370" y="1995"/>
                  <a:pt x="21596" y="1196"/>
                  <a:pt x="20778" y="610"/>
                </a:cubicBezTo>
                <a:cubicBezTo>
                  <a:pt x="19770" y="-111"/>
                  <a:pt x="17696" y="-209"/>
                  <a:pt x="16431" y="404"/>
                </a:cubicBezTo>
                <a:close/>
              </a:path>
            </a:pathLst>
          </a:custGeom>
          <a:solidFill>
            <a:schemeClr val="bg2"/>
          </a:solidFill>
          <a:ln w="12700" cap="flat">
            <a:noFill/>
            <a:miter lim="400000"/>
          </a:ln>
          <a:effectLst/>
        </p:spPr>
        <p:txBody>
          <a:bodyPr wrap="square" lIns="50800" tIns="50800" rIns="50800" bIns="50800" numCol="1" anchor="ctr">
            <a:noAutofit/>
          </a:bodyPr>
          <a:lstStyle/>
          <a:p>
            <a:pPr algn="ctr">
              <a:defRPr sz="3200" baseline="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dirty="0"/>
          </a:p>
        </p:txBody>
      </p:sp>
      <p:sp>
        <p:nvSpPr>
          <p:cNvPr id="57" name="Shape 186">
            <a:extLst>
              <a:ext uri="{FF2B5EF4-FFF2-40B4-BE49-F238E27FC236}">
                <a16:creationId xmlns:a16="http://schemas.microsoft.com/office/drawing/2014/main" id="{811CDAF4-B3CA-4761-B065-259C10DD233A}"/>
              </a:ext>
            </a:extLst>
          </p:cNvPr>
          <p:cNvSpPr/>
          <p:nvPr/>
        </p:nvSpPr>
        <p:spPr>
          <a:xfrm rot="1655339">
            <a:off x="3069592" y="6932371"/>
            <a:ext cx="360139" cy="1258567"/>
          </a:xfrm>
          <a:custGeom>
            <a:avLst/>
            <a:gdLst>
              <a:gd name="connsiteX0" fmla="*/ 21302 w 26139"/>
              <a:gd name="connsiteY0" fmla="*/ 404 h 22598"/>
              <a:gd name="connsiteX1" fmla="*/ 4871 w 26139"/>
              <a:gd name="connsiteY1" fmla="*/ 19995 h 22598"/>
              <a:gd name="connsiteX2" fmla="*/ 252 w 26139"/>
              <a:gd name="connsiteY2" fmla="*/ 22598 h 22598"/>
              <a:gd name="connsiteX3" fmla="*/ 10496 w 26139"/>
              <a:gd name="connsiteY3" fmla="*/ 19995 h 22598"/>
              <a:gd name="connsiteX4" fmla="*/ 25129 w 26139"/>
              <a:gd name="connsiteY4" fmla="*/ 2447 h 22598"/>
              <a:gd name="connsiteX5" fmla="*/ 25649 w 26139"/>
              <a:gd name="connsiteY5" fmla="*/ 610 h 22598"/>
              <a:gd name="connsiteX6" fmla="*/ 21302 w 26139"/>
              <a:gd name="connsiteY6" fmla="*/ 404 h 22598"/>
              <a:gd name="connsiteX0" fmla="*/ 21954 w 26791"/>
              <a:gd name="connsiteY0" fmla="*/ 404 h 22598"/>
              <a:gd name="connsiteX1" fmla="*/ 513 w 26791"/>
              <a:gd name="connsiteY1" fmla="*/ 20119 h 22598"/>
              <a:gd name="connsiteX2" fmla="*/ 904 w 26791"/>
              <a:gd name="connsiteY2" fmla="*/ 22598 h 22598"/>
              <a:gd name="connsiteX3" fmla="*/ 11148 w 26791"/>
              <a:gd name="connsiteY3" fmla="*/ 19995 h 22598"/>
              <a:gd name="connsiteX4" fmla="*/ 25781 w 26791"/>
              <a:gd name="connsiteY4" fmla="*/ 2447 h 22598"/>
              <a:gd name="connsiteX5" fmla="*/ 26301 w 26791"/>
              <a:gd name="connsiteY5" fmla="*/ 610 h 22598"/>
              <a:gd name="connsiteX6" fmla="*/ 21954 w 26791"/>
              <a:gd name="connsiteY6" fmla="*/ 404 h 22598"/>
              <a:gd name="connsiteX0" fmla="*/ 21679 w 26516"/>
              <a:gd name="connsiteY0" fmla="*/ 404 h 22638"/>
              <a:gd name="connsiteX1" fmla="*/ 238 w 26516"/>
              <a:gd name="connsiteY1" fmla="*/ 20119 h 22638"/>
              <a:gd name="connsiteX2" fmla="*/ 629 w 26516"/>
              <a:gd name="connsiteY2" fmla="*/ 22598 h 22638"/>
              <a:gd name="connsiteX3" fmla="*/ 7002 w 26516"/>
              <a:gd name="connsiteY3" fmla="*/ 21391 h 22638"/>
              <a:gd name="connsiteX4" fmla="*/ 25506 w 26516"/>
              <a:gd name="connsiteY4" fmla="*/ 2447 h 22638"/>
              <a:gd name="connsiteX5" fmla="*/ 26026 w 26516"/>
              <a:gd name="connsiteY5" fmla="*/ 610 h 22638"/>
              <a:gd name="connsiteX6" fmla="*/ 21679 w 26516"/>
              <a:gd name="connsiteY6" fmla="*/ 404 h 22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516" h="22638" extrusionOk="0">
                <a:moveTo>
                  <a:pt x="21679" y="404"/>
                </a:moveTo>
                <a:cubicBezTo>
                  <a:pt x="10769" y="5818"/>
                  <a:pt x="278" y="13027"/>
                  <a:pt x="238" y="20119"/>
                </a:cubicBezTo>
                <a:cubicBezTo>
                  <a:pt x="234" y="20891"/>
                  <a:pt x="-498" y="22386"/>
                  <a:pt x="629" y="22598"/>
                </a:cubicBezTo>
                <a:cubicBezTo>
                  <a:pt x="1756" y="22810"/>
                  <a:pt x="6998" y="22161"/>
                  <a:pt x="7002" y="21391"/>
                </a:cubicBezTo>
                <a:cubicBezTo>
                  <a:pt x="7037" y="15043"/>
                  <a:pt x="15791" y="7306"/>
                  <a:pt x="25506" y="2447"/>
                </a:cubicBezTo>
                <a:cubicBezTo>
                  <a:pt x="26618" y="1995"/>
                  <a:pt x="26844" y="1196"/>
                  <a:pt x="26026" y="610"/>
                </a:cubicBezTo>
                <a:cubicBezTo>
                  <a:pt x="25018" y="-111"/>
                  <a:pt x="22944" y="-209"/>
                  <a:pt x="21679" y="404"/>
                </a:cubicBezTo>
                <a:close/>
              </a:path>
            </a:pathLst>
          </a:custGeom>
          <a:solidFill>
            <a:schemeClr val="bg2"/>
          </a:solidFill>
          <a:ln w="12700" cap="flat">
            <a:noFill/>
            <a:miter lim="400000"/>
          </a:ln>
          <a:effectLst/>
        </p:spPr>
        <p:txBody>
          <a:bodyPr wrap="square" lIns="50800" tIns="50800" rIns="50800" bIns="50800" numCol="1" anchor="ctr">
            <a:noAutofit/>
          </a:bodyPr>
          <a:lstStyle/>
          <a:p>
            <a:pPr algn="ctr">
              <a:defRPr sz="3200" baseline="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dirty="0"/>
          </a:p>
        </p:txBody>
      </p:sp>
      <p:sp>
        <p:nvSpPr>
          <p:cNvPr id="58" name="Shape 186">
            <a:extLst>
              <a:ext uri="{FF2B5EF4-FFF2-40B4-BE49-F238E27FC236}">
                <a16:creationId xmlns:a16="http://schemas.microsoft.com/office/drawing/2014/main" id="{E61A5861-0D48-4234-9E39-C6D4956C65A5}"/>
              </a:ext>
            </a:extLst>
          </p:cNvPr>
          <p:cNvSpPr/>
          <p:nvPr/>
        </p:nvSpPr>
        <p:spPr>
          <a:xfrm rot="1529925">
            <a:off x="3094378" y="6677308"/>
            <a:ext cx="645512" cy="1514018"/>
          </a:xfrm>
          <a:custGeom>
            <a:avLst/>
            <a:gdLst>
              <a:gd name="connsiteX0" fmla="*/ 15416 w 21268"/>
              <a:gd name="connsiteY0" fmla="*/ 302 h 21584"/>
              <a:gd name="connsiteX1" fmla="*/ 0 w 21268"/>
              <a:gd name="connsiteY1" fmla="*/ 20189 h 21584"/>
              <a:gd name="connsiteX2" fmla="*/ 2821 w 21268"/>
              <a:gd name="connsiteY2" fmla="*/ 21584 h 21584"/>
              <a:gd name="connsiteX3" fmla="*/ 5625 w 21268"/>
              <a:gd name="connsiteY3" fmla="*/ 20189 h 21584"/>
              <a:gd name="connsiteX4" fmla="*/ 20258 w 21268"/>
              <a:gd name="connsiteY4" fmla="*/ 2641 h 21584"/>
              <a:gd name="connsiteX5" fmla="*/ 20778 w 21268"/>
              <a:gd name="connsiteY5" fmla="*/ 804 h 21584"/>
              <a:gd name="connsiteX6" fmla="*/ 15416 w 21268"/>
              <a:gd name="connsiteY6" fmla="*/ 302 h 21584"/>
              <a:gd name="connsiteX0" fmla="*/ 15416 w 21225"/>
              <a:gd name="connsiteY0" fmla="*/ 302 h 21584"/>
              <a:gd name="connsiteX1" fmla="*/ 0 w 21225"/>
              <a:gd name="connsiteY1" fmla="*/ 20189 h 21584"/>
              <a:gd name="connsiteX2" fmla="*/ 2821 w 21225"/>
              <a:gd name="connsiteY2" fmla="*/ 21584 h 21584"/>
              <a:gd name="connsiteX3" fmla="*/ 5625 w 21225"/>
              <a:gd name="connsiteY3" fmla="*/ 20189 h 21584"/>
              <a:gd name="connsiteX4" fmla="*/ 20130 w 21225"/>
              <a:gd name="connsiteY4" fmla="*/ 1245 h 21584"/>
              <a:gd name="connsiteX5" fmla="*/ 20778 w 21225"/>
              <a:gd name="connsiteY5" fmla="*/ 804 h 21584"/>
              <a:gd name="connsiteX6" fmla="*/ 15416 w 21225"/>
              <a:gd name="connsiteY6" fmla="*/ 302 h 21584"/>
              <a:gd name="connsiteX0" fmla="*/ 15416 w 21225"/>
              <a:gd name="connsiteY0" fmla="*/ 302 h 21621"/>
              <a:gd name="connsiteX1" fmla="*/ 0 w 21225"/>
              <a:gd name="connsiteY1" fmla="*/ 20189 h 21621"/>
              <a:gd name="connsiteX2" fmla="*/ 2821 w 21225"/>
              <a:gd name="connsiteY2" fmla="*/ 21584 h 21621"/>
              <a:gd name="connsiteX3" fmla="*/ 4477 w 21225"/>
              <a:gd name="connsiteY3" fmla="*/ 20836 h 21621"/>
              <a:gd name="connsiteX4" fmla="*/ 20130 w 21225"/>
              <a:gd name="connsiteY4" fmla="*/ 1245 h 21621"/>
              <a:gd name="connsiteX5" fmla="*/ 20778 w 21225"/>
              <a:gd name="connsiteY5" fmla="*/ 804 h 21621"/>
              <a:gd name="connsiteX6" fmla="*/ 15416 w 21225"/>
              <a:gd name="connsiteY6" fmla="*/ 302 h 21621"/>
              <a:gd name="connsiteX0" fmla="*/ 15416 w 21225"/>
              <a:gd name="connsiteY0" fmla="*/ 302 h 21976"/>
              <a:gd name="connsiteX1" fmla="*/ 0 w 21225"/>
              <a:gd name="connsiteY1" fmla="*/ 20189 h 21976"/>
              <a:gd name="connsiteX2" fmla="*/ 2821 w 21225"/>
              <a:gd name="connsiteY2" fmla="*/ 21584 h 21976"/>
              <a:gd name="connsiteX3" fmla="*/ 4352 w 21225"/>
              <a:gd name="connsiteY3" fmla="*/ 21574 h 21976"/>
              <a:gd name="connsiteX4" fmla="*/ 20130 w 21225"/>
              <a:gd name="connsiteY4" fmla="*/ 1245 h 21976"/>
              <a:gd name="connsiteX5" fmla="*/ 20778 w 21225"/>
              <a:gd name="connsiteY5" fmla="*/ 804 h 21976"/>
              <a:gd name="connsiteX6" fmla="*/ 15416 w 21225"/>
              <a:gd name="connsiteY6" fmla="*/ 302 h 21976"/>
              <a:gd name="connsiteX0" fmla="*/ 15416 w 21225"/>
              <a:gd name="connsiteY0" fmla="*/ 302 h 22007"/>
              <a:gd name="connsiteX1" fmla="*/ 0 w 21225"/>
              <a:gd name="connsiteY1" fmla="*/ 20189 h 22007"/>
              <a:gd name="connsiteX2" fmla="*/ 2821 w 21225"/>
              <a:gd name="connsiteY2" fmla="*/ 21584 h 22007"/>
              <a:gd name="connsiteX3" fmla="*/ 4630 w 21225"/>
              <a:gd name="connsiteY3" fmla="*/ 21617 h 22007"/>
              <a:gd name="connsiteX4" fmla="*/ 20130 w 21225"/>
              <a:gd name="connsiteY4" fmla="*/ 1245 h 22007"/>
              <a:gd name="connsiteX5" fmla="*/ 20778 w 21225"/>
              <a:gd name="connsiteY5" fmla="*/ 804 h 22007"/>
              <a:gd name="connsiteX6" fmla="*/ 15416 w 21225"/>
              <a:gd name="connsiteY6" fmla="*/ 302 h 22007"/>
              <a:gd name="connsiteX0" fmla="*/ 15416 w 21225"/>
              <a:gd name="connsiteY0" fmla="*/ 302 h 21951"/>
              <a:gd name="connsiteX1" fmla="*/ 0 w 21225"/>
              <a:gd name="connsiteY1" fmla="*/ 20189 h 21951"/>
              <a:gd name="connsiteX2" fmla="*/ 2821 w 21225"/>
              <a:gd name="connsiteY2" fmla="*/ 21584 h 21951"/>
              <a:gd name="connsiteX3" fmla="*/ 5007 w 21225"/>
              <a:gd name="connsiteY3" fmla="*/ 21538 h 21951"/>
              <a:gd name="connsiteX4" fmla="*/ 20130 w 21225"/>
              <a:gd name="connsiteY4" fmla="*/ 1245 h 21951"/>
              <a:gd name="connsiteX5" fmla="*/ 20778 w 21225"/>
              <a:gd name="connsiteY5" fmla="*/ 804 h 21951"/>
              <a:gd name="connsiteX6" fmla="*/ 15416 w 21225"/>
              <a:gd name="connsiteY6" fmla="*/ 302 h 21951"/>
              <a:gd name="connsiteX0" fmla="*/ 15416 w 21225"/>
              <a:gd name="connsiteY0" fmla="*/ 302 h 21872"/>
              <a:gd name="connsiteX1" fmla="*/ 0 w 21225"/>
              <a:gd name="connsiteY1" fmla="*/ 20189 h 21872"/>
              <a:gd name="connsiteX2" fmla="*/ 2821 w 21225"/>
              <a:gd name="connsiteY2" fmla="*/ 21584 h 21872"/>
              <a:gd name="connsiteX3" fmla="*/ 5572 w 21225"/>
              <a:gd name="connsiteY3" fmla="*/ 21420 h 21872"/>
              <a:gd name="connsiteX4" fmla="*/ 20130 w 21225"/>
              <a:gd name="connsiteY4" fmla="*/ 1245 h 21872"/>
              <a:gd name="connsiteX5" fmla="*/ 20778 w 21225"/>
              <a:gd name="connsiteY5" fmla="*/ 804 h 21872"/>
              <a:gd name="connsiteX6" fmla="*/ 15416 w 21225"/>
              <a:gd name="connsiteY6" fmla="*/ 302 h 21872"/>
              <a:gd name="connsiteX0" fmla="*/ 15416 w 21225"/>
              <a:gd name="connsiteY0" fmla="*/ 302 h 21876"/>
              <a:gd name="connsiteX1" fmla="*/ 0 w 21225"/>
              <a:gd name="connsiteY1" fmla="*/ 20189 h 21876"/>
              <a:gd name="connsiteX2" fmla="*/ 2821 w 21225"/>
              <a:gd name="connsiteY2" fmla="*/ 21584 h 21876"/>
              <a:gd name="connsiteX3" fmla="*/ 6132 w 21225"/>
              <a:gd name="connsiteY3" fmla="*/ 21425 h 21876"/>
              <a:gd name="connsiteX4" fmla="*/ 20130 w 21225"/>
              <a:gd name="connsiteY4" fmla="*/ 1245 h 21876"/>
              <a:gd name="connsiteX5" fmla="*/ 20778 w 21225"/>
              <a:gd name="connsiteY5" fmla="*/ 804 h 21876"/>
              <a:gd name="connsiteX6" fmla="*/ 15416 w 21225"/>
              <a:gd name="connsiteY6" fmla="*/ 302 h 21876"/>
              <a:gd name="connsiteX0" fmla="*/ 15416 w 21225"/>
              <a:gd name="connsiteY0" fmla="*/ 302 h 21876"/>
              <a:gd name="connsiteX1" fmla="*/ 0 w 21225"/>
              <a:gd name="connsiteY1" fmla="*/ 20189 h 21876"/>
              <a:gd name="connsiteX2" fmla="*/ 2821 w 21225"/>
              <a:gd name="connsiteY2" fmla="*/ 21584 h 21876"/>
              <a:gd name="connsiteX3" fmla="*/ 6132 w 21225"/>
              <a:gd name="connsiteY3" fmla="*/ 21425 h 21876"/>
              <a:gd name="connsiteX4" fmla="*/ 20130 w 21225"/>
              <a:gd name="connsiteY4" fmla="*/ 1245 h 21876"/>
              <a:gd name="connsiteX5" fmla="*/ 20778 w 21225"/>
              <a:gd name="connsiteY5" fmla="*/ 804 h 21876"/>
              <a:gd name="connsiteX6" fmla="*/ 15416 w 21225"/>
              <a:gd name="connsiteY6" fmla="*/ 302 h 21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225" h="21876" extrusionOk="0">
                <a:moveTo>
                  <a:pt x="15416" y="302"/>
                </a:moveTo>
                <a:cubicBezTo>
                  <a:pt x="4506" y="5716"/>
                  <a:pt x="40" y="13097"/>
                  <a:pt x="0" y="20189"/>
                </a:cubicBezTo>
                <a:cubicBezTo>
                  <a:pt x="-4" y="20961"/>
                  <a:pt x="1799" y="21378"/>
                  <a:pt x="2821" y="21584"/>
                </a:cubicBezTo>
                <a:cubicBezTo>
                  <a:pt x="3843" y="21790"/>
                  <a:pt x="6128" y="22195"/>
                  <a:pt x="6132" y="21425"/>
                </a:cubicBezTo>
                <a:cubicBezTo>
                  <a:pt x="7211" y="14248"/>
                  <a:pt x="10415" y="6104"/>
                  <a:pt x="20130" y="1245"/>
                </a:cubicBezTo>
                <a:cubicBezTo>
                  <a:pt x="21242" y="793"/>
                  <a:pt x="21596" y="1390"/>
                  <a:pt x="20778" y="804"/>
                </a:cubicBezTo>
                <a:cubicBezTo>
                  <a:pt x="19770" y="83"/>
                  <a:pt x="16681" y="-311"/>
                  <a:pt x="15416" y="302"/>
                </a:cubicBezTo>
                <a:close/>
              </a:path>
            </a:pathLst>
          </a:custGeom>
          <a:solidFill>
            <a:schemeClr val="bg2"/>
          </a:solidFill>
          <a:ln w="12700" cap="flat">
            <a:noFill/>
            <a:miter lim="400000"/>
          </a:ln>
          <a:effectLst/>
        </p:spPr>
        <p:txBody>
          <a:bodyPr wrap="square" lIns="50800" tIns="50800" rIns="50800" bIns="50800" numCol="1" anchor="ctr">
            <a:noAutofit/>
          </a:bodyPr>
          <a:lstStyle/>
          <a:p>
            <a:pPr algn="ctr">
              <a:defRPr sz="3200" baseline="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dirty="0"/>
          </a:p>
        </p:txBody>
      </p:sp>
    </p:spTree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Shape 32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9</a:t>
            </a:fld>
            <a:endParaRPr/>
          </a:p>
        </p:txBody>
      </p:sp>
      <p:grpSp>
        <p:nvGrpSpPr>
          <p:cNvPr id="334" name="Group 334"/>
          <p:cNvGrpSpPr/>
          <p:nvPr/>
        </p:nvGrpSpPr>
        <p:grpSpPr>
          <a:xfrm>
            <a:off x="634098" y="2441121"/>
            <a:ext cx="11961299" cy="7621214"/>
            <a:chOff x="0" y="0"/>
            <a:chExt cx="11961297" cy="7621213"/>
          </a:xfrm>
        </p:grpSpPr>
        <p:sp>
          <p:nvSpPr>
            <p:cNvPr id="329" name="Shape 329"/>
            <p:cNvSpPr/>
            <p:nvPr/>
          </p:nvSpPr>
          <p:spPr>
            <a:xfrm>
              <a:off x="-1" y="0"/>
              <a:ext cx="11961299" cy="76212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1" h="21573" extrusionOk="0">
                  <a:moveTo>
                    <a:pt x="6674" y="0"/>
                  </a:moveTo>
                  <a:cubicBezTo>
                    <a:pt x="4967" y="9"/>
                    <a:pt x="3260" y="1057"/>
                    <a:pt x="1956" y="3159"/>
                  </a:cubicBezTo>
                  <a:cubicBezTo>
                    <a:pt x="-653" y="7367"/>
                    <a:pt x="-651" y="14202"/>
                    <a:pt x="1956" y="18415"/>
                  </a:cubicBezTo>
                  <a:cubicBezTo>
                    <a:pt x="3266" y="20531"/>
                    <a:pt x="4984" y="21583"/>
                    <a:pt x="6700" y="21573"/>
                  </a:cubicBezTo>
                  <a:cubicBezTo>
                    <a:pt x="6835" y="21564"/>
                    <a:pt x="6943" y="21387"/>
                    <a:pt x="6946" y="21168"/>
                  </a:cubicBezTo>
                  <a:cubicBezTo>
                    <a:pt x="6949" y="20941"/>
                    <a:pt x="6840" y="20752"/>
                    <a:pt x="6700" y="20741"/>
                  </a:cubicBezTo>
                  <a:cubicBezTo>
                    <a:pt x="5116" y="20750"/>
                    <a:pt x="3530" y="19780"/>
                    <a:pt x="2321" y="17827"/>
                  </a:cubicBezTo>
                  <a:cubicBezTo>
                    <a:pt x="-85" y="13939"/>
                    <a:pt x="-87" y="7631"/>
                    <a:pt x="2321" y="3748"/>
                  </a:cubicBezTo>
                  <a:cubicBezTo>
                    <a:pt x="3524" y="1808"/>
                    <a:pt x="5099" y="842"/>
                    <a:pt x="6674" y="832"/>
                  </a:cubicBezTo>
                  <a:lnTo>
                    <a:pt x="20663" y="830"/>
                  </a:lnTo>
                  <a:cubicBezTo>
                    <a:pt x="20809" y="851"/>
                    <a:pt x="20935" y="671"/>
                    <a:pt x="20941" y="435"/>
                  </a:cubicBezTo>
                  <a:cubicBezTo>
                    <a:pt x="20947" y="185"/>
                    <a:pt x="20817" y="-17"/>
                    <a:pt x="20663" y="2"/>
                  </a:cubicBezTo>
                  <a:lnTo>
                    <a:pt x="6674" y="0"/>
                  </a:lnTo>
                  <a:close/>
                </a:path>
              </a:pathLst>
            </a:custGeom>
            <a:solidFill>
              <a:srgbClr val="0E0F19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ctr">
                <a:defRPr sz="3200" baseline="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330" name="Shape 330"/>
            <p:cNvSpPr/>
            <p:nvPr/>
          </p:nvSpPr>
          <p:spPr>
            <a:xfrm>
              <a:off x="581040" y="580231"/>
              <a:ext cx="11379928" cy="64607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7" h="21575" extrusionOk="0">
                  <a:moveTo>
                    <a:pt x="5964" y="0"/>
                  </a:moveTo>
                  <a:cubicBezTo>
                    <a:pt x="4439" y="7"/>
                    <a:pt x="2913" y="1057"/>
                    <a:pt x="1748" y="3159"/>
                  </a:cubicBezTo>
                  <a:cubicBezTo>
                    <a:pt x="-584" y="7368"/>
                    <a:pt x="-583" y="14203"/>
                    <a:pt x="1748" y="18416"/>
                  </a:cubicBezTo>
                  <a:cubicBezTo>
                    <a:pt x="2919" y="20534"/>
                    <a:pt x="4457" y="21586"/>
                    <a:pt x="5991" y="21575"/>
                  </a:cubicBezTo>
                  <a:cubicBezTo>
                    <a:pt x="6130" y="21567"/>
                    <a:pt x="6244" y="21370"/>
                    <a:pt x="6254" y="21119"/>
                  </a:cubicBezTo>
                  <a:cubicBezTo>
                    <a:pt x="6265" y="20839"/>
                    <a:pt x="6146" y="20597"/>
                    <a:pt x="5991" y="20583"/>
                  </a:cubicBezTo>
                  <a:cubicBezTo>
                    <a:pt x="4597" y="20595"/>
                    <a:pt x="3199" y="19640"/>
                    <a:pt x="2135" y="17715"/>
                  </a:cubicBezTo>
                  <a:cubicBezTo>
                    <a:pt x="18" y="13889"/>
                    <a:pt x="17" y="7683"/>
                    <a:pt x="2135" y="3860"/>
                  </a:cubicBezTo>
                  <a:cubicBezTo>
                    <a:pt x="3193" y="1950"/>
                    <a:pt x="4579" y="999"/>
                    <a:pt x="5964" y="991"/>
                  </a:cubicBezTo>
                  <a:lnTo>
                    <a:pt x="20714" y="991"/>
                  </a:lnTo>
                  <a:cubicBezTo>
                    <a:pt x="20866" y="1013"/>
                    <a:pt x="20998" y="805"/>
                    <a:pt x="21006" y="530"/>
                  </a:cubicBezTo>
                  <a:cubicBezTo>
                    <a:pt x="21016" y="232"/>
                    <a:pt x="20879" y="-14"/>
                    <a:pt x="20714" y="5"/>
                  </a:cubicBezTo>
                  <a:lnTo>
                    <a:pt x="5964" y="0"/>
                  </a:lnTo>
                  <a:close/>
                </a:path>
              </a:pathLst>
            </a:custGeom>
            <a:solidFill>
              <a:srgbClr val="0E0F19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ctr">
                <a:defRPr sz="3200" baseline="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331" name="Shape 331"/>
            <p:cNvSpPr/>
            <p:nvPr/>
          </p:nvSpPr>
          <p:spPr>
            <a:xfrm>
              <a:off x="1158248" y="1162049"/>
              <a:ext cx="10802404" cy="52967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0" h="21557" extrusionOk="0">
                  <a:moveTo>
                    <a:pt x="5176" y="0"/>
                  </a:moveTo>
                  <a:cubicBezTo>
                    <a:pt x="3858" y="76"/>
                    <a:pt x="2535" y="1084"/>
                    <a:pt x="1523" y="3157"/>
                  </a:cubicBezTo>
                  <a:cubicBezTo>
                    <a:pt x="-514" y="7331"/>
                    <a:pt x="-502" y="14183"/>
                    <a:pt x="1523" y="18402"/>
                  </a:cubicBezTo>
                  <a:cubicBezTo>
                    <a:pt x="2540" y="20519"/>
                    <a:pt x="3874" y="21572"/>
                    <a:pt x="5205" y="21556"/>
                  </a:cubicBezTo>
                  <a:cubicBezTo>
                    <a:pt x="5355" y="21555"/>
                    <a:pt x="5477" y="21303"/>
                    <a:pt x="5479" y="20989"/>
                  </a:cubicBezTo>
                  <a:cubicBezTo>
                    <a:pt x="5481" y="20671"/>
                    <a:pt x="5358" y="20410"/>
                    <a:pt x="5205" y="20408"/>
                  </a:cubicBezTo>
                  <a:cubicBezTo>
                    <a:pt x="4015" y="20417"/>
                    <a:pt x="2823" y="19479"/>
                    <a:pt x="1913" y="17589"/>
                  </a:cubicBezTo>
                  <a:cubicBezTo>
                    <a:pt x="99" y="13824"/>
                    <a:pt x="90" y="7700"/>
                    <a:pt x="1913" y="3970"/>
                  </a:cubicBezTo>
                  <a:cubicBezTo>
                    <a:pt x="2818" y="2117"/>
                    <a:pt x="3999" y="1217"/>
                    <a:pt x="5176" y="1148"/>
                  </a:cubicBezTo>
                  <a:lnTo>
                    <a:pt x="20767" y="1146"/>
                  </a:lnTo>
                  <a:cubicBezTo>
                    <a:pt x="20917" y="1182"/>
                    <a:pt x="21053" y="955"/>
                    <a:pt x="21068" y="642"/>
                  </a:cubicBezTo>
                  <a:cubicBezTo>
                    <a:pt x="21086" y="279"/>
                    <a:pt x="20941" y="-28"/>
                    <a:pt x="20767" y="3"/>
                  </a:cubicBezTo>
                  <a:lnTo>
                    <a:pt x="5176" y="0"/>
                  </a:lnTo>
                  <a:close/>
                </a:path>
              </a:pathLst>
            </a:custGeom>
            <a:solidFill>
              <a:srgbClr val="0E0F19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ctr">
                <a:defRPr sz="3200" baseline="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332" name="Shape 332"/>
            <p:cNvSpPr/>
            <p:nvPr/>
          </p:nvSpPr>
          <p:spPr>
            <a:xfrm>
              <a:off x="1738475" y="1736311"/>
              <a:ext cx="10221974" cy="41482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7" h="21539" extrusionOk="0">
                  <a:moveTo>
                    <a:pt x="4294" y="0"/>
                  </a:moveTo>
                  <a:cubicBezTo>
                    <a:pt x="3194" y="-11"/>
                    <a:pt x="2094" y="1048"/>
                    <a:pt x="1256" y="3155"/>
                  </a:cubicBezTo>
                  <a:cubicBezTo>
                    <a:pt x="-419" y="7367"/>
                    <a:pt x="-420" y="14182"/>
                    <a:pt x="1256" y="18388"/>
                  </a:cubicBezTo>
                  <a:cubicBezTo>
                    <a:pt x="2102" y="20511"/>
                    <a:pt x="3215" y="21559"/>
                    <a:pt x="4324" y="21539"/>
                  </a:cubicBezTo>
                  <a:cubicBezTo>
                    <a:pt x="4491" y="21536"/>
                    <a:pt x="4625" y="21193"/>
                    <a:pt x="4622" y="20774"/>
                  </a:cubicBezTo>
                  <a:cubicBezTo>
                    <a:pt x="4620" y="20365"/>
                    <a:pt x="4487" y="20035"/>
                    <a:pt x="4324" y="20033"/>
                  </a:cubicBezTo>
                  <a:cubicBezTo>
                    <a:pt x="3369" y="20046"/>
                    <a:pt x="2412" y="19145"/>
                    <a:pt x="1682" y="17323"/>
                  </a:cubicBezTo>
                  <a:cubicBezTo>
                    <a:pt x="231" y="13701"/>
                    <a:pt x="224" y="7809"/>
                    <a:pt x="1682" y="4221"/>
                  </a:cubicBezTo>
                  <a:cubicBezTo>
                    <a:pt x="2406" y="2438"/>
                    <a:pt x="3351" y="1572"/>
                    <a:pt x="4294" y="1509"/>
                  </a:cubicBezTo>
                  <a:lnTo>
                    <a:pt x="20833" y="1504"/>
                  </a:lnTo>
                  <a:cubicBezTo>
                    <a:pt x="21001" y="1556"/>
                    <a:pt x="21152" y="1245"/>
                    <a:pt x="21165" y="822"/>
                  </a:cubicBezTo>
                  <a:cubicBezTo>
                    <a:pt x="21180" y="349"/>
                    <a:pt x="21021" y="-41"/>
                    <a:pt x="20833" y="6"/>
                  </a:cubicBezTo>
                  <a:lnTo>
                    <a:pt x="4294" y="0"/>
                  </a:lnTo>
                  <a:close/>
                </a:path>
              </a:pathLst>
            </a:custGeom>
            <a:solidFill>
              <a:srgbClr val="0E0F19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ctr">
                <a:defRPr sz="3200" baseline="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333" name="Shape 333"/>
            <p:cNvSpPr/>
            <p:nvPr/>
          </p:nvSpPr>
          <p:spPr>
            <a:xfrm>
              <a:off x="2307905" y="2309812"/>
              <a:ext cx="9652588" cy="30012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2" h="21558" extrusionOk="0">
                  <a:moveTo>
                    <a:pt x="3314" y="0"/>
                  </a:moveTo>
                  <a:cubicBezTo>
                    <a:pt x="2470" y="72"/>
                    <a:pt x="1624" y="1083"/>
                    <a:pt x="976" y="3158"/>
                  </a:cubicBezTo>
                  <a:cubicBezTo>
                    <a:pt x="-328" y="7336"/>
                    <a:pt x="-322" y="14189"/>
                    <a:pt x="976" y="18404"/>
                  </a:cubicBezTo>
                  <a:cubicBezTo>
                    <a:pt x="1631" y="20529"/>
                    <a:pt x="2490" y="21577"/>
                    <a:pt x="3346" y="21557"/>
                  </a:cubicBezTo>
                  <a:cubicBezTo>
                    <a:pt x="3517" y="21560"/>
                    <a:pt x="3659" y="21120"/>
                    <a:pt x="3665" y="20562"/>
                  </a:cubicBezTo>
                  <a:cubicBezTo>
                    <a:pt x="3672" y="19971"/>
                    <a:pt x="3528" y="19478"/>
                    <a:pt x="3346" y="19476"/>
                  </a:cubicBezTo>
                  <a:cubicBezTo>
                    <a:pt x="2654" y="19491"/>
                    <a:pt x="1959" y="18647"/>
                    <a:pt x="1428" y="16933"/>
                  </a:cubicBezTo>
                  <a:cubicBezTo>
                    <a:pt x="374" y="13529"/>
                    <a:pt x="363" y="7968"/>
                    <a:pt x="1428" y="4629"/>
                  </a:cubicBezTo>
                  <a:cubicBezTo>
                    <a:pt x="1953" y="2984"/>
                    <a:pt x="2636" y="2209"/>
                    <a:pt x="3314" y="2084"/>
                  </a:cubicBezTo>
                  <a:lnTo>
                    <a:pt x="20922" y="2089"/>
                  </a:lnTo>
                  <a:cubicBezTo>
                    <a:pt x="21099" y="2134"/>
                    <a:pt x="21253" y="1693"/>
                    <a:pt x="21262" y="1113"/>
                  </a:cubicBezTo>
                  <a:cubicBezTo>
                    <a:pt x="21272" y="489"/>
                    <a:pt x="21113" y="-23"/>
                    <a:pt x="20922" y="17"/>
                  </a:cubicBezTo>
                  <a:lnTo>
                    <a:pt x="3314" y="0"/>
                  </a:lnTo>
                  <a:close/>
                </a:path>
              </a:pathLst>
            </a:custGeom>
            <a:solidFill>
              <a:srgbClr val="0E0F19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ctr">
                <a:defRPr sz="3200" baseline="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sp>
        <p:nvSpPr>
          <p:cNvPr id="335" name="Shape 335"/>
          <p:cNvSpPr/>
          <p:nvPr/>
        </p:nvSpPr>
        <p:spPr>
          <a:xfrm>
            <a:off x="634098" y="2441120"/>
            <a:ext cx="7516299" cy="762121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570" h="21573" extrusionOk="0">
                <a:moveTo>
                  <a:pt x="10433" y="0"/>
                </a:moveTo>
                <a:cubicBezTo>
                  <a:pt x="7765" y="9"/>
                  <a:pt x="5096" y="1057"/>
                  <a:pt x="3058" y="3159"/>
                </a:cubicBezTo>
                <a:cubicBezTo>
                  <a:pt x="-1021" y="7367"/>
                  <a:pt x="-1018" y="14202"/>
                  <a:pt x="3058" y="18415"/>
                </a:cubicBezTo>
                <a:cubicBezTo>
                  <a:pt x="5105" y="20531"/>
                  <a:pt x="7791" y="21583"/>
                  <a:pt x="10473" y="21573"/>
                </a:cubicBezTo>
                <a:cubicBezTo>
                  <a:pt x="10684" y="21564"/>
                  <a:pt x="10853" y="21387"/>
                  <a:pt x="10857" y="21168"/>
                </a:cubicBezTo>
                <a:cubicBezTo>
                  <a:pt x="10862" y="20941"/>
                  <a:pt x="10692" y="20752"/>
                  <a:pt x="10473" y="20741"/>
                </a:cubicBezTo>
                <a:cubicBezTo>
                  <a:pt x="7997" y="20750"/>
                  <a:pt x="5518" y="19780"/>
                  <a:pt x="3628" y="17827"/>
                </a:cubicBezTo>
                <a:cubicBezTo>
                  <a:pt x="-133" y="13939"/>
                  <a:pt x="-136" y="7631"/>
                  <a:pt x="3628" y="3748"/>
                </a:cubicBezTo>
                <a:cubicBezTo>
                  <a:pt x="5508" y="1808"/>
                  <a:pt x="7971" y="842"/>
                  <a:pt x="10433" y="832"/>
                </a:cubicBezTo>
                <a:lnTo>
                  <a:pt x="20135" y="830"/>
                </a:lnTo>
                <a:cubicBezTo>
                  <a:pt x="20363" y="851"/>
                  <a:pt x="20561" y="671"/>
                  <a:pt x="20569" y="435"/>
                </a:cubicBezTo>
                <a:cubicBezTo>
                  <a:pt x="20579" y="185"/>
                  <a:pt x="20376" y="-17"/>
                  <a:pt x="20135" y="2"/>
                </a:cubicBezTo>
                <a:lnTo>
                  <a:pt x="10433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lin ang="21029948"/>
          </a:gra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defRPr sz="3200" baseline="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336" name="Shape 336"/>
          <p:cNvSpPr/>
          <p:nvPr/>
        </p:nvSpPr>
        <p:spPr>
          <a:xfrm>
            <a:off x="1215138" y="3021352"/>
            <a:ext cx="10109929" cy="646075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935" h="21575" extrusionOk="0">
                <a:moveTo>
                  <a:pt x="6691" y="0"/>
                </a:moveTo>
                <a:cubicBezTo>
                  <a:pt x="4979" y="7"/>
                  <a:pt x="3268" y="1057"/>
                  <a:pt x="1961" y="3159"/>
                </a:cubicBezTo>
                <a:cubicBezTo>
                  <a:pt x="-655" y="7368"/>
                  <a:pt x="-653" y="14203"/>
                  <a:pt x="1961" y="18416"/>
                </a:cubicBezTo>
                <a:cubicBezTo>
                  <a:pt x="3275" y="20534"/>
                  <a:pt x="4999" y="21586"/>
                  <a:pt x="6721" y="21575"/>
                </a:cubicBezTo>
                <a:cubicBezTo>
                  <a:pt x="6877" y="21567"/>
                  <a:pt x="7004" y="21370"/>
                  <a:pt x="7015" y="21119"/>
                </a:cubicBezTo>
                <a:cubicBezTo>
                  <a:pt x="7028" y="20839"/>
                  <a:pt x="6895" y="20597"/>
                  <a:pt x="6721" y="20583"/>
                </a:cubicBezTo>
                <a:cubicBezTo>
                  <a:pt x="5156" y="20595"/>
                  <a:pt x="3589" y="19640"/>
                  <a:pt x="2395" y="17715"/>
                </a:cubicBezTo>
                <a:cubicBezTo>
                  <a:pt x="21" y="13889"/>
                  <a:pt x="19" y="7683"/>
                  <a:pt x="2395" y="3860"/>
                </a:cubicBezTo>
                <a:cubicBezTo>
                  <a:pt x="3582" y="1950"/>
                  <a:pt x="5136" y="999"/>
                  <a:pt x="6691" y="991"/>
                </a:cubicBezTo>
                <a:lnTo>
                  <a:pt x="20607" y="991"/>
                </a:lnTo>
                <a:cubicBezTo>
                  <a:pt x="20777" y="1013"/>
                  <a:pt x="20924" y="805"/>
                  <a:pt x="20934" y="530"/>
                </a:cubicBezTo>
                <a:cubicBezTo>
                  <a:pt x="20945" y="232"/>
                  <a:pt x="20792" y="-14"/>
                  <a:pt x="20607" y="5"/>
                </a:cubicBezTo>
                <a:lnTo>
                  <a:pt x="6691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lin ang="21029948"/>
          </a:gra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defRPr sz="3200" baseline="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337" name="Shape 337"/>
          <p:cNvSpPr/>
          <p:nvPr/>
        </p:nvSpPr>
        <p:spPr>
          <a:xfrm>
            <a:off x="1792347" y="3603170"/>
            <a:ext cx="4198404" cy="529673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287" h="21557" extrusionOk="0">
                <a:moveTo>
                  <a:pt x="12825" y="0"/>
                </a:moveTo>
                <a:cubicBezTo>
                  <a:pt x="9560" y="76"/>
                  <a:pt x="6282" y="1084"/>
                  <a:pt x="3775" y="3157"/>
                </a:cubicBezTo>
                <a:cubicBezTo>
                  <a:pt x="-1272" y="7331"/>
                  <a:pt x="-1243" y="14183"/>
                  <a:pt x="3775" y="18402"/>
                </a:cubicBezTo>
                <a:cubicBezTo>
                  <a:pt x="6294" y="20519"/>
                  <a:pt x="9598" y="21572"/>
                  <a:pt x="12896" y="21556"/>
                </a:cubicBezTo>
                <a:cubicBezTo>
                  <a:pt x="13267" y="21555"/>
                  <a:pt x="13570" y="21303"/>
                  <a:pt x="13574" y="20989"/>
                </a:cubicBezTo>
                <a:cubicBezTo>
                  <a:pt x="13579" y="20671"/>
                  <a:pt x="13274" y="20410"/>
                  <a:pt x="12896" y="20408"/>
                </a:cubicBezTo>
                <a:cubicBezTo>
                  <a:pt x="9947" y="20417"/>
                  <a:pt x="6994" y="19479"/>
                  <a:pt x="4740" y="17589"/>
                </a:cubicBezTo>
                <a:cubicBezTo>
                  <a:pt x="247" y="13824"/>
                  <a:pt x="225" y="7700"/>
                  <a:pt x="4740" y="3970"/>
                </a:cubicBezTo>
                <a:cubicBezTo>
                  <a:pt x="6981" y="2117"/>
                  <a:pt x="9907" y="1217"/>
                  <a:pt x="12825" y="1148"/>
                </a:cubicBezTo>
                <a:lnTo>
                  <a:pt x="19539" y="1146"/>
                </a:lnTo>
                <a:cubicBezTo>
                  <a:pt x="19910" y="1182"/>
                  <a:pt x="20245" y="955"/>
                  <a:pt x="20284" y="642"/>
                </a:cubicBezTo>
                <a:cubicBezTo>
                  <a:pt x="20328" y="279"/>
                  <a:pt x="19970" y="-28"/>
                  <a:pt x="19539" y="3"/>
                </a:cubicBezTo>
                <a:lnTo>
                  <a:pt x="12825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lin ang="21029948"/>
          </a:gra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defRPr sz="3200" baseline="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338" name="Shape 338"/>
          <p:cNvSpPr/>
          <p:nvPr/>
        </p:nvSpPr>
        <p:spPr>
          <a:xfrm>
            <a:off x="2372573" y="4177432"/>
            <a:ext cx="9586975" cy="414820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139" h="21539" extrusionOk="0">
                <a:moveTo>
                  <a:pt x="4572" y="0"/>
                </a:moveTo>
                <a:cubicBezTo>
                  <a:pt x="3401" y="-11"/>
                  <a:pt x="2230" y="1048"/>
                  <a:pt x="1338" y="3155"/>
                </a:cubicBezTo>
                <a:cubicBezTo>
                  <a:pt x="-446" y="7367"/>
                  <a:pt x="-447" y="14182"/>
                  <a:pt x="1338" y="18388"/>
                </a:cubicBezTo>
                <a:cubicBezTo>
                  <a:pt x="2239" y="20511"/>
                  <a:pt x="3423" y="21559"/>
                  <a:pt x="4605" y="21539"/>
                </a:cubicBezTo>
                <a:cubicBezTo>
                  <a:pt x="4782" y="21536"/>
                  <a:pt x="4925" y="21193"/>
                  <a:pt x="4922" y="20774"/>
                </a:cubicBezTo>
                <a:cubicBezTo>
                  <a:pt x="4920" y="20365"/>
                  <a:pt x="4779" y="20035"/>
                  <a:pt x="4605" y="20033"/>
                </a:cubicBezTo>
                <a:cubicBezTo>
                  <a:pt x="3588" y="20046"/>
                  <a:pt x="2569" y="19145"/>
                  <a:pt x="1791" y="17323"/>
                </a:cubicBezTo>
                <a:cubicBezTo>
                  <a:pt x="246" y="13701"/>
                  <a:pt x="239" y="7809"/>
                  <a:pt x="1791" y="4221"/>
                </a:cubicBezTo>
                <a:cubicBezTo>
                  <a:pt x="2562" y="2438"/>
                  <a:pt x="3569" y="1572"/>
                  <a:pt x="4572" y="1509"/>
                </a:cubicBezTo>
                <a:lnTo>
                  <a:pt x="20783" y="1504"/>
                </a:lnTo>
                <a:cubicBezTo>
                  <a:pt x="20962" y="1556"/>
                  <a:pt x="21124" y="1245"/>
                  <a:pt x="21138" y="822"/>
                </a:cubicBezTo>
                <a:cubicBezTo>
                  <a:pt x="21153" y="349"/>
                  <a:pt x="20983" y="-41"/>
                  <a:pt x="20783" y="6"/>
                </a:cubicBezTo>
                <a:lnTo>
                  <a:pt x="4572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lin ang="21029948"/>
          </a:gra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defRPr sz="3200" baseline="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339" name="Shape 339"/>
          <p:cNvSpPr/>
          <p:nvPr/>
        </p:nvSpPr>
        <p:spPr>
          <a:xfrm>
            <a:off x="2942004" y="4750932"/>
            <a:ext cx="6350587" cy="300120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091" h="21558" extrusionOk="0">
                <a:moveTo>
                  <a:pt x="4996" y="0"/>
                </a:moveTo>
                <a:cubicBezTo>
                  <a:pt x="3724" y="72"/>
                  <a:pt x="2448" y="1083"/>
                  <a:pt x="1471" y="3158"/>
                </a:cubicBezTo>
                <a:cubicBezTo>
                  <a:pt x="-495" y="7336"/>
                  <a:pt x="-486" y="14189"/>
                  <a:pt x="1471" y="18404"/>
                </a:cubicBezTo>
                <a:cubicBezTo>
                  <a:pt x="2459" y="20529"/>
                  <a:pt x="3753" y="21577"/>
                  <a:pt x="5045" y="21557"/>
                </a:cubicBezTo>
                <a:cubicBezTo>
                  <a:pt x="5303" y="21560"/>
                  <a:pt x="5516" y="21120"/>
                  <a:pt x="5526" y="20562"/>
                </a:cubicBezTo>
                <a:cubicBezTo>
                  <a:pt x="5537" y="19971"/>
                  <a:pt x="5318" y="19478"/>
                  <a:pt x="5045" y="19476"/>
                </a:cubicBezTo>
                <a:cubicBezTo>
                  <a:pt x="4001" y="19491"/>
                  <a:pt x="2953" y="18647"/>
                  <a:pt x="2153" y="16933"/>
                </a:cubicBezTo>
                <a:cubicBezTo>
                  <a:pt x="563" y="13529"/>
                  <a:pt x="547" y="7968"/>
                  <a:pt x="2153" y="4629"/>
                </a:cubicBezTo>
                <a:cubicBezTo>
                  <a:pt x="2944" y="2984"/>
                  <a:pt x="3974" y="2209"/>
                  <a:pt x="4996" y="2084"/>
                </a:cubicBezTo>
                <a:lnTo>
                  <a:pt x="20577" y="2089"/>
                </a:lnTo>
                <a:cubicBezTo>
                  <a:pt x="20845" y="2134"/>
                  <a:pt x="21077" y="1693"/>
                  <a:pt x="21090" y="1113"/>
                </a:cubicBezTo>
                <a:cubicBezTo>
                  <a:pt x="21105" y="489"/>
                  <a:pt x="20865" y="-23"/>
                  <a:pt x="20577" y="17"/>
                </a:cubicBezTo>
                <a:lnTo>
                  <a:pt x="4996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lin ang="21029948"/>
          </a:gra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defRPr sz="3200" baseline="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340" name="Shape 340"/>
          <p:cNvSpPr/>
          <p:nvPr/>
        </p:nvSpPr>
        <p:spPr>
          <a:xfrm>
            <a:off x="4790529" y="7462851"/>
            <a:ext cx="5787580" cy="28725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>
              <a:defRPr sz="4500" cap="all" baseline="0">
                <a:solidFill>
                  <a:srgbClr val="F0F0F0"/>
                </a:solidFill>
                <a:latin typeface="+mn-lt"/>
                <a:ea typeface="+mn-ea"/>
                <a:cs typeface="+mn-cs"/>
                <a:sym typeface="Open Sans Light"/>
              </a:defRPr>
            </a:pPr>
            <a:r>
              <a:rPr lang="ru-RU" sz="6000" dirty="0"/>
              <a:t>Особенности данной</a:t>
            </a:r>
          </a:p>
          <a:p>
            <a:pPr>
              <a:defRPr sz="4500" cap="all" baseline="0">
                <a:solidFill>
                  <a:srgbClr val="F0F0F0"/>
                </a:solidFill>
                <a:latin typeface="+mn-lt"/>
                <a:ea typeface="+mn-ea"/>
                <a:cs typeface="+mn-cs"/>
                <a:sym typeface="Open Sans Light"/>
              </a:defRPr>
            </a:pPr>
            <a:r>
              <a:rPr lang="ru-RU" sz="6000" dirty="0"/>
              <a:t>отрасли </a:t>
            </a:r>
            <a:endParaRPr sz="6000" dirty="0"/>
          </a:p>
        </p:txBody>
      </p:sp>
      <p:sp>
        <p:nvSpPr>
          <p:cNvPr id="342" name="Shape 342"/>
          <p:cNvSpPr/>
          <p:nvPr/>
        </p:nvSpPr>
        <p:spPr>
          <a:xfrm>
            <a:off x="12749899" y="2304123"/>
            <a:ext cx="10262500" cy="5256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>
              <a:defRPr sz="1800" b="1" cap="all" spc="180" baseline="0">
                <a:solidFill>
                  <a:srgbClr val="43465A"/>
                </a:solidFill>
              </a:defRPr>
            </a:lvl1pPr>
          </a:lstStyle>
          <a:p>
            <a:r>
              <a:rPr lang="ru-RU" sz="2000" dirty="0">
                <a:solidFill>
                  <a:schemeClr val="bg1"/>
                </a:solidFill>
              </a:rPr>
              <a:t>Высокий удельный вес в общем объёме работ продукции</a:t>
            </a:r>
            <a:endParaRPr sz="2000" dirty="0">
              <a:solidFill>
                <a:schemeClr val="bg1"/>
              </a:solidFill>
            </a:endParaRPr>
          </a:p>
        </p:txBody>
      </p:sp>
      <p:sp>
        <p:nvSpPr>
          <p:cNvPr id="343" name="Shape 343"/>
          <p:cNvSpPr/>
          <p:nvPr/>
        </p:nvSpPr>
        <p:spPr>
          <a:xfrm>
            <a:off x="12749898" y="2893403"/>
            <a:ext cx="10418963" cy="5256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>
              <a:defRPr sz="1800" b="1" cap="all" spc="180" baseline="0">
                <a:solidFill>
                  <a:srgbClr val="43465A"/>
                </a:solidFill>
              </a:defRPr>
            </a:lvl1pPr>
          </a:lstStyle>
          <a:p>
            <a:r>
              <a:rPr lang="ru-RU" sz="2000" dirty="0">
                <a:solidFill>
                  <a:schemeClr val="bg1"/>
                </a:solidFill>
              </a:rPr>
              <a:t>Уникальность и узкая специализация ведущих институтов</a:t>
            </a:r>
            <a:endParaRPr sz="2000" dirty="0">
              <a:solidFill>
                <a:schemeClr val="bg1"/>
              </a:solidFill>
            </a:endParaRPr>
          </a:p>
        </p:txBody>
      </p:sp>
      <p:sp>
        <p:nvSpPr>
          <p:cNvPr id="344" name="Shape 344"/>
          <p:cNvSpPr/>
          <p:nvPr/>
        </p:nvSpPr>
        <p:spPr>
          <a:xfrm>
            <a:off x="12749898" y="3482683"/>
            <a:ext cx="11593083" cy="5256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>
              <a:defRPr sz="1800" b="1" cap="all" spc="180" baseline="0">
                <a:solidFill>
                  <a:srgbClr val="43465A"/>
                </a:solidFill>
              </a:defRPr>
            </a:lvl1pPr>
          </a:lstStyle>
          <a:p>
            <a:r>
              <a:rPr lang="ru-RU" sz="2000" dirty="0">
                <a:solidFill>
                  <a:schemeClr val="bg1"/>
                </a:solidFill>
              </a:rPr>
              <a:t>Ограниченные объёмы производства разрабатываемых изделий</a:t>
            </a:r>
            <a:endParaRPr sz="2000" dirty="0">
              <a:solidFill>
                <a:schemeClr val="bg1"/>
              </a:solidFill>
            </a:endParaRPr>
          </a:p>
        </p:txBody>
      </p:sp>
      <p:sp>
        <p:nvSpPr>
          <p:cNvPr id="345" name="Shape 345"/>
          <p:cNvSpPr/>
          <p:nvPr/>
        </p:nvSpPr>
        <p:spPr>
          <a:xfrm>
            <a:off x="12749899" y="4071963"/>
            <a:ext cx="10710766" cy="5256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>
              <a:defRPr sz="1800" b="1" cap="all" spc="180" baseline="0">
                <a:solidFill>
                  <a:srgbClr val="43465A"/>
                </a:solidFill>
              </a:defRPr>
            </a:lvl1pPr>
          </a:lstStyle>
          <a:p>
            <a:r>
              <a:rPr lang="ru-RU" sz="2000" dirty="0">
                <a:solidFill>
                  <a:schemeClr val="bg1"/>
                </a:solidFill>
              </a:rPr>
              <a:t>Длительные циклы разработки новых технических средств</a:t>
            </a:r>
          </a:p>
        </p:txBody>
      </p:sp>
      <p:sp>
        <p:nvSpPr>
          <p:cNvPr id="346" name="Shape 346"/>
          <p:cNvSpPr/>
          <p:nvPr/>
        </p:nvSpPr>
        <p:spPr>
          <a:xfrm>
            <a:off x="12749899" y="4635843"/>
            <a:ext cx="10925965" cy="5256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>
              <a:defRPr sz="1800" b="1" cap="all" spc="180" baseline="0">
                <a:solidFill>
                  <a:srgbClr val="43465A"/>
                </a:solidFill>
              </a:defRPr>
            </a:lvl1pPr>
          </a:lstStyle>
          <a:p>
            <a:r>
              <a:rPr lang="ru-RU" sz="2000" dirty="0">
                <a:solidFill>
                  <a:schemeClr val="bg1"/>
                </a:solidFill>
              </a:rPr>
              <a:t>высокотехнологичность</a:t>
            </a:r>
            <a:endParaRPr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push dir="u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Aurora_color#2">
      <a:dk1>
        <a:srgbClr val="FFFFFF"/>
      </a:dk1>
      <a:lt1>
        <a:srgbClr val="151723"/>
      </a:lt1>
      <a:dk2>
        <a:srgbClr val="0D0E19"/>
      </a:dk2>
      <a:lt2>
        <a:srgbClr val="44475B"/>
      </a:lt2>
      <a:accent1>
        <a:srgbClr val="15D2FD"/>
      </a:accent1>
      <a:accent2>
        <a:srgbClr val="1A63EF"/>
      </a:accent2>
      <a:accent3>
        <a:srgbClr val="15D2FD"/>
      </a:accent3>
      <a:accent4>
        <a:srgbClr val="1A63EF"/>
      </a:accent4>
      <a:accent5>
        <a:srgbClr val="15D2FD"/>
      </a:accent5>
      <a:accent6>
        <a:srgbClr val="1A63EF"/>
      </a:accent6>
      <a:hlink>
        <a:srgbClr val="0D0E19"/>
      </a:hlink>
      <a:folHlink>
        <a:srgbClr val="0D0E19"/>
      </a:folHlink>
    </a:clrScheme>
    <a:fontScheme name="White">
      <a:majorFont>
        <a:latin typeface="Open Sans"/>
        <a:ea typeface="Open Sans"/>
        <a:cs typeface="Open Sans"/>
      </a:majorFont>
      <a:minorFont>
        <a:latin typeface="Open Sans Light"/>
        <a:ea typeface="Open Sans Light"/>
        <a:cs typeface="Open Sans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54545">
            <a:ln>
              <a:noFill/>
            </a:ln>
            <a:solidFill>
              <a:srgbClr val="FFFFFF"/>
            </a:solidFill>
            <a:effectLst/>
            <a:uFillTx/>
            <a:latin typeface="+mj-lt"/>
            <a:ea typeface="+mj-ea"/>
            <a:cs typeface="+mj-cs"/>
            <a:sym typeface="Open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Open Sans"/>
        <a:ea typeface="Open Sans"/>
        <a:cs typeface="Open Sans"/>
      </a:majorFont>
      <a:minorFont>
        <a:latin typeface="Open Sans Light"/>
        <a:ea typeface="Open Sans Light"/>
        <a:cs typeface="Open Sans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54545">
            <a:ln>
              <a:noFill/>
            </a:ln>
            <a:solidFill>
              <a:srgbClr val="FFFFFF"/>
            </a:solidFill>
            <a:effectLst/>
            <a:uFillTx/>
            <a:latin typeface="+mj-lt"/>
            <a:ea typeface="+mj-ea"/>
            <a:cs typeface="+mj-cs"/>
            <a:sym typeface="Open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</TotalTime>
  <Words>332</Words>
  <Application>Microsoft Office PowerPoint</Application>
  <PresentationFormat>Произвольный</PresentationFormat>
  <Paragraphs>102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Helvetica Light</vt:lpstr>
      <vt:lpstr>Helvetica Neue</vt:lpstr>
      <vt:lpstr>Open Sans</vt:lpstr>
      <vt:lpstr>Open Sans Light</vt:lpstr>
      <vt:lpstr>Open Sans Semibold</vt:lpstr>
      <vt:lpstr>White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Karim Zhuraev</cp:lastModifiedBy>
  <cp:revision>43</cp:revision>
  <dcterms:modified xsi:type="dcterms:W3CDTF">2022-11-21T14:48:16Z</dcterms:modified>
</cp:coreProperties>
</file>