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6" r:id="rId3"/>
    <p:sldId id="257" r:id="rId4"/>
    <p:sldId id="258" r:id="rId5"/>
    <p:sldId id="259" r:id="rId6"/>
    <p:sldId id="260" r:id="rId7"/>
    <p:sldId id="261" r:id="rId8"/>
    <p:sldId id="262" r:id="rId9"/>
    <p:sldId id="264" r:id="rId10"/>
    <p:sldId id="265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1446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3D4A8-D8D7-4319-9137-AE82B011B4BB}" type="datetimeFigureOut">
              <a:rPr lang="ru-RU" smtClean="0"/>
              <a:t>05.03.2021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538B9-6E5D-4D0B-9A1C-8BB42409ED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10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3D4A8-D8D7-4319-9137-AE82B011B4BB}" type="datetimeFigureOut">
              <a:rPr lang="ru-RU" smtClean="0"/>
              <a:t>05.03.2021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538B9-6E5D-4D0B-9A1C-8BB42409ED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8508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3D4A8-D8D7-4319-9137-AE82B011B4BB}" type="datetimeFigureOut">
              <a:rPr lang="ru-RU" smtClean="0"/>
              <a:t>05.03.2021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538B9-6E5D-4D0B-9A1C-8BB42409ED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40166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3D4A8-D8D7-4319-9137-AE82B011B4BB}" type="datetimeFigureOut">
              <a:rPr lang="ru-RU" smtClean="0"/>
              <a:t>05.03.2021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538B9-6E5D-4D0B-9A1C-8BB42409ED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02809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3D4A8-D8D7-4319-9137-AE82B011B4BB}" type="datetimeFigureOut">
              <a:rPr lang="ru-RU" smtClean="0"/>
              <a:t>05.03.2021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538B9-6E5D-4D0B-9A1C-8BB42409ED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23382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3D4A8-D8D7-4319-9137-AE82B011B4BB}" type="datetimeFigureOut">
              <a:rPr lang="ru-RU" smtClean="0"/>
              <a:t>05.03.2021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538B9-6E5D-4D0B-9A1C-8BB42409ED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92660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3D4A8-D8D7-4319-9137-AE82B011B4BB}" type="datetimeFigureOut">
              <a:rPr lang="ru-RU" smtClean="0"/>
              <a:t>05.03.2021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538B9-6E5D-4D0B-9A1C-8BB42409ED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80133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3D4A8-D8D7-4319-9137-AE82B011B4BB}" type="datetimeFigureOut">
              <a:rPr lang="ru-RU" smtClean="0"/>
              <a:t>05.03.2021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538B9-6E5D-4D0B-9A1C-8BB42409ED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52737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3D4A8-D8D7-4319-9137-AE82B011B4BB}" type="datetimeFigureOut">
              <a:rPr lang="ru-RU" smtClean="0"/>
              <a:t>05.03.2021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538B9-6E5D-4D0B-9A1C-8BB42409ED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35856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3D4A8-D8D7-4319-9137-AE82B011B4BB}" type="datetimeFigureOut">
              <a:rPr lang="ru-RU" smtClean="0"/>
              <a:t>05.03.2021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538B9-6E5D-4D0B-9A1C-8BB42409ED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24644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3D4A8-D8D7-4319-9137-AE82B011B4BB}" type="datetimeFigureOut">
              <a:rPr lang="ru-RU" smtClean="0"/>
              <a:t>05.03.2021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538B9-6E5D-4D0B-9A1C-8BB42409ED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22390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23D4A8-D8D7-4319-9137-AE82B011B4BB}" type="datetimeFigureOut">
              <a:rPr lang="ru-RU" smtClean="0"/>
              <a:t>05.03.2021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D538B9-6E5D-4D0B-9A1C-8BB42409ED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03918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99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06299" y="1124744"/>
            <a:ext cx="72008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b="1" dirty="0">
                <a:solidFill>
                  <a:srgbClr val="FF3399"/>
                </a:solidFill>
                <a:latin typeface="Gabriola" pitchFamily="82" charset="0"/>
              </a:rPr>
              <a:t>Поздравление мамочке  с праздником  8 марта!!!</a:t>
            </a:r>
          </a:p>
          <a:p>
            <a:r>
              <a:rPr lang="ru-RU" sz="6600" b="1" dirty="0">
                <a:solidFill>
                  <a:srgbClr val="FF3399"/>
                </a:solidFill>
                <a:latin typeface="Gabriola" pitchFamily="82" charset="0"/>
              </a:rPr>
              <a:t>             2021год   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1" name="Непоседы - Мама и дочка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686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5000">
        <p:cut/>
      </p:transition>
    </mc:Choice>
    <mc:Fallback xmlns="">
      <p:transition advClick="0" advTm="500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0"/>
            <a:ext cx="9180512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977" y="-45720"/>
            <a:ext cx="9453441" cy="724542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60AA9A3-45C2-459E-8277-054FE37D6A17}"/>
              </a:ext>
            </a:extLst>
          </p:cNvPr>
          <p:cNvSpPr txBox="1"/>
          <p:nvPr/>
        </p:nvSpPr>
        <p:spPr>
          <a:xfrm>
            <a:off x="1809799" y="1196752"/>
            <a:ext cx="6120586" cy="28007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400" b="1" dirty="0">
                <a:solidFill>
                  <a:srgbClr val="FF0000"/>
                </a:solidFill>
                <a:latin typeface="Georgia" panose="02040502050405020303" pitchFamily="18" charset="0"/>
              </a:rPr>
              <a:t>Мамочка любимая,</a:t>
            </a:r>
          </a:p>
          <a:p>
            <a:pPr algn="ctr"/>
            <a:r>
              <a:rPr lang="ru-RU" sz="4400" b="1" dirty="0">
                <a:solidFill>
                  <a:srgbClr val="FF0000"/>
                </a:solidFill>
                <a:latin typeface="Georgia" panose="02040502050405020303" pitchFamily="18" charset="0"/>
              </a:rPr>
              <a:t> самая красивая,</a:t>
            </a:r>
          </a:p>
          <a:p>
            <a:pPr algn="ctr"/>
            <a:r>
              <a:rPr lang="ru-RU" sz="4400" b="1" dirty="0">
                <a:solidFill>
                  <a:srgbClr val="FF0000"/>
                </a:solidFill>
                <a:latin typeface="Georgia" panose="02040502050405020303" pitchFamily="18" charset="0"/>
              </a:rPr>
              <a:t> будь счастлива </a:t>
            </a:r>
          </a:p>
          <a:p>
            <a:pPr algn="ctr"/>
            <a:r>
              <a:rPr lang="ru-RU" sz="4400" b="1" dirty="0">
                <a:solidFill>
                  <a:srgbClr val="FF0000"/>
                </a:solidFill>
                <a:latin typeface="Georgia" panose="02040502050405020303" pitchFamily="18" charset="0"/>
              </a:rPr>
              <a:t>родная!!!</a:t>
            </a:r>
          </a:p>
        </p:txBody>
      </p:sp>
    </p:spTree>
    <p:extLst>
      <p:ext uri="{BB962C8B-B14F-4D97-AF65-F5344CB8AC3E}">
        <p14:creationId xmlns:p14="http://schemas.microsoft.com/office/powerpoint/2010/main" val="51670438"/>
      </p:ext>
    </p:extLst>
  </p:cSld>
  <p:clrMapOvr>
    <a:masterClrMapping/>
  </p:clrMapOvr>
  <p:transition spd="slow" advClick="0" advTm="5000">
    <p:cover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48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775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103390"/>
      </p:ext>
    </p:extLst>
  </p:cSld>
  <p:clrMapOvr>
    <a:masterClrMapping/>
  </p:clrMapOvr>
  <p:transition spd="slow" advClick="0" advTm="5000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556"/>
            <a:ext cx="9144000" cy="6870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1564"/>
      </p:ext>
    </p:extLst>
  </p:cSld>
  <p:clrMapOvr>
    <a:masterClrMapping/>
  </p:clrMapOvr>
  <p:transition spd="slow" advClick="0" advTm="5000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954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454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909224"/>
      </p:ext>
    </p:extLst>
  </p:cSld>
  <p:clrMapOvr>
    <a:masterClrMapping/>
  </p:clrMapOvr>
  <p:transition spd="slow" advClick="0" advTm="5000">
    <p:randomBar dir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-15187"/>
            <a:ext cx="8001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32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8000">
        <p:circle/>
      </p:transition>
    </mc:Choice>
    <mc:Fallback xmlns="">
      <p:transition spd="slow" advTm="8000">
        <p:circl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8" y="0"/>
            <a:ext cx="93245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933406"/>
      </p:ext>
    </p:extLst>
  </p:cSld>
  <p:clrMapOvr>
    <a:masterClrMapping/>
  </p:clrMapOvr>
  <p:transition spd="slow" advClick="0" advTm="5000">
    <p:pull/>
  </p:transition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</TotalTime>
  <Words>21</Words>
  <Application>Microsoft Office PowerPoint</Application>
  <PresentationFormat>Экран (4:3)</PresentationFormat>
  <Paragraphs>6</Paragraphs>
  <Slides>10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5" baseType="lpstr">
      <vt:lpstr>Arial</vt:lpstr>
      <vt:lpstr>Calibri</vt:lpstr>
      <vt:lpstr>Gabriola</vt:lpstr>
      <vt:lpstr>Georgia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Андрей Мальцев</cp:lastModifiedBy>
  <cp:revision>6</cp:revision>
  <dcterms:created xsi:type="dcterms:W3CDTF">2021-03-02T06:07:23Z</dcterms:created>
  <dcterms:modified xsi:type="dcterms:W3CDTF">2021-03-05T07:06:36Z</dcterms:modified>
</cp:coreProperties>
</file>