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262" r:id="rId3"/>
    <p:sldId id="258" r:id="rId4"/>
    <p:sldId id="257" r:id="rId5"/>
    <p:sldId id="259" r:id="rId6"/>
    <p:sldId id="263" r:id="rId7"/>
    <p:sldId id="264" r:id="rId8"/>
    <p:sldId id="269" r:id="rId9"/>
    <p:sldId id="267" r:id="rId10"/>
    <p:sldId id="270" r:id="rId11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5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6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C08B-B578-48C2-8CE3-DFD243CC77E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3D5AC-585B-4B8F-928C-C8CC68F5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05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B2488-0501-4E4A-ABFB-BB9B88CD9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188" y="2854966"/>
            <a:ext cx="9448800" cy="1825096"/>
          </a:xfrm>
        </p:spPr>
        <p:txBody>
          <a:bodyPr>
            <a:noAutofit/>
          </a:bodyPr>
          <a:lstStyle/>
          <a:p>
            <a:r>
              <a:rPr lang="ru-RU" sz="12000" dirty="0">
                <a:solidFill>
                  <a:srgbClr val="FFC000"/>
                </a:solidFill>
                <a:latin typeface="Gabriola" panose="04040605051002020D02" pitchFamily="82" charset="0"/>
              </a:rPr>
              <a:t>4</a:t>
            </a:r>
            <a:r>
              <a:rPr lang="ru-RU" sz="9600" dirty="0">
                <a:solidFill>
                  <a:srgbClr val="FFC000"/>
                </a:solidFill>
                <a:latin typeface="Gabriola" panose="04040605051002020D02" pitchFamily="82" charset="0"/>
              </a:rPr>
              <a:t> декабря </a:t>
            </a:r>
            <a:br>
              <a:rPr lang="ru-RU" sz="9600" dirty="0">
                <a:solidFill>
                  <a:srgbClr val="FFC000"/>
                </a:solidFill>
                <a:latin typeface="Gabriola" panose="04040605051002020D02" pitchFamily="82" charset="0"/>
              </a:rPr>
            </a:br>
            <a:r>
              <a:rPr lang="ru-RU" sz="9600" dirty="0">
                <a:solidFill>
                  <a:srgbClr val="FFC000"/>
                </a:solidFill>
                <a:latin typeface="Gabriola" panose="04040605051002020D02" pitchFamily="82" charset="0"/>
              </a:rPr>
              <a:t>       день</a:t>
            </a:r>
            <a:br>
              <a:rPr lang="ru-RU" sz="9600" dirty="0">
                <a:solidFill>
                  <a:srgbClr val="FFC000"/>
                </a:solidFill>
                <a:latin typeface="Gabriola" panose="04040605051002020D02" pitchFamily="82" charset="0"/>
              </a:rPr>
            </a:br>
            <a:r>
              <a:rPr lang="ru-RU" sz="9600" dirty="0">
                <a:solidFill>
                  <a:srgbClr val="FFC000"/>
                </a:solidFill>
                <a:latin typeface="Gabriola" panose="04040605051002020D02" pitchFamily="82" charset="0"/>
              </a:rPr>
              <a:t>«Матери Казачки»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AF7AC82-B7FC-4559-ADC1-C74C7B299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1420837" y="2169166"/>
            <a:ext cx="91440" cy="685800"/>
          </a:xfrm>
        </p:spPr>
        <p:txBody>
          <a:bodyPr>
            <a:noAutofit/>
          </a:bodyPr>
          <a:lstStyle/>
          <a:p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10" name="marina_devatova_kazacij_romans_(5music.ru)">
            <a:hlinkClick r:id="" action="ppaction://media"/>
            <a:extLst>
              <a:ext uri="{FF2B5EF4-FFF2-40B4-BE49-F238E27FC236}">
                <a16:creationId xmlns:a16="http://schemas.microsoft.com/office/drawing/2014/main" id="{5749E45C-21BE-4C18-9246-3BF7901A0D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4025.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84717" y="1014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ABB109-447F-4E4E-8391-E9C59FC76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9" y="725778"/>
            <a:ext cx="8610852" cy="57383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4DAD17-B54F-4CAB-996D-D1B6F943759B}"/>
              </a:ext>
            </a:extLst>
          </p:cNvPr>
          <p:cNvSpPr/>
          <p:nvPr/>
        </p:nvSpPr>
        <p:spPr>
          <a:xfrm>
            <a:off x="22022" y="1423241"/>
            <a:ext cx="33964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8656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drape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6a1514755fb">
            <a:extLst>
              <a:ext uri="{FF2B5EF4-FFF2-40B4-BE49-F238E27FC236}">
                <a16:creationId xmlns:a16="http://schemas.microsoft.com/office/drawing/2014/main" id="{CE540D86-2993-45C0-B352-4F8E746BE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26" y="330591"/>
            <a:ext cx="3798887" cy="6196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2FCCD-3448-4128-A256-A646BF94C98A}"/>
              </a:ext>
            </a:extLst>
          </p:cNvPr>
          <p:cNvSpPr txBox="1"/>
          <p:nvPr/>
        </p:nvSpPr>
        <p:spPr>
          <a:xfrm>
            <a:off x="309490" y="1477108"/>
            <a:ext cx="64711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 1774 году девятитысячный отряд татар и турок вторгся на территорию Государства Российского. Так как все строевые казаки были в походе, то основная тяжесть по обороне станицы Наурской (Чечня) легла на женщин-казачек. Помочь им могли только старики и малолетние дети.</a:t>
            </a:r>
          </a:p>
          <a:p>
            <a:endParaRPr lang="ru-RU"/>
          </a:p>
          <a:p>
            <a:r>
              <a:rPr lang="ru-RU"/>
              <a:t>Полторы-две сотни женщин со стариками и малолетками храбро встретили врага. Били из ружей, рубили и кололи лезущих на валы, перетаскивали с место на место несколько оставленных в станице пушек, встречая атаки картечью. По легенде, одну из атак чеченцев сметливые казачки остановили, вылив на них с вала… горячий суп из свинины… Осада длилась 2 дня, и противник, оставив сотни трупов, ушел ни с чем.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61715"/>
      </p:ext>
    </p:extLst>
  </p:cSld>
  <p:clrMapOvr>
    <a:masterClrMapping/>
  </p:clrMapOvr>
  <p:transition spd="slow" advClick="0" advTm="6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0">
            <a:extLst>
              <a:ext uri="{FF2B5EF4-FFF2-40B4-BE49-F238E27FC236}">
                <a16:creationId xmlns:a16="http://schemas.microsoft.com/office/drawing/2014/main" id="{69A6928E-D623-4054-99DE-35D0E6C09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82" y="604911"/>
            <a:ext cx="5440363" cy="5957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78A3A-0C88-43D4-BA28-5A43EBC79C88}"/>
              </a:ext>
            </a:extLst>
          </p:cNvPr>
          <p:cNvSpPr txBox="1"/>
          <p:nvPr/>
        </p:nvSpPr>
        <p:spPr>
          <a:xfrm>
            <a:off x="486458" y="1575581"/>
            <a:ext cx="56095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честь нелегкой победы казачек станицы Наурской возведен памятник, а также установлен День матери-казачки. И хотя само событие случилось в конце июня 1774 года, праздник в честь этой победы женщин над врагом был совмещён с церковным — Введения Пресвятой Богородицы во храм.</a:t>
            </a:r>
          </a:p>
          <a:p>
            <a:endParaRPr lang="ru-RU" dirty="0"/>
          </a:p>
          <a:p>
            <a:r>
              <a:rPr lang="ru-RU" dirty="0"/>
              <a:t>Отношение к женщине у казаков всегда было особенным. Именно женщина являлась хранительницей семейного очага, традиций. Женщина-казачка ждала мужа домой, воспитывала маленьких казачат, ибо главное предназначение казачки — стать матерью, хранительницей очага.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6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3">
            <a:extLst>
              <a:ext uri="{FF2B5EF4-FFF2-40B4-BE49-F238E27FC236}">
                <a16:creationId xmlns:a16="http://schemas.microsoft.com/office/drawing/2014/main" id="{B73275F3-E3D2-4292-A0CA-F89A64620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86" y="506437"/>
            <a:ext cx="5143500" cy="58451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1F72CC-9741-4467-A6CD-B856D5720C55}"/>
              </a:ext>
            </a:extLst>
          </p:cNvPr>
          <p:cNvSpPr/>
          <p:nvPr/>
        </p:nvSpPr>
        <p:spPr>
          <a:xfrm>
            <a:off x="385102" y="1583344"/>
            <a:ext cx="53290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День матери-казачки празднуется ежегодно. С утра казачка надевала лучшее платье. В день должна была сменить 3-4 наряда. После завтрака казачки-соседки собирались человек по десять на улице и поздравляли казачек с их праздником, низко им кланяясь, благословляя на здоровье и хороший урожай в следующем году.</a:t>
            </a:r>
          </a:p>
        </p:txBody>
      </p:sp>
    </p:spTree>
    <p:extLst>
      <p:ext uri="{BB962C8B-B14F-4D97-AF65-F5344CB8AC3E}">
        <p14:creationId xmlns:p14="http://schemas.microsoft.com/office/powerpoint/2010/main" val="34582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93a13d282cb182c7d983dd5b63bafb">
            <a:extLst>
              <a:ext uri="{FF2B5EF4-FFF2-40B4-BE49-F238E27FC236}">
                <a16:creationId xmlns:a16="http://schemas.microsoft.com/office/drawing/2014/main" id="{58066CE9-07B5-4D9D-90BE-BCCDCDA11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83" y="359888"/>
            <a:ext cx="5365262" cy="61382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755759-E2AE-4517-A455-0C08580881E9}"/>
              </a:ext>
            </a:extLst>
          </p:cNvPr>
          <p:cNvSpPr/>
          <p:nvPr/>
        </p:nvSpPr>
        <p:spPr>
          <a:xfrm>
            <a:off x="192259" y="1443840"/>
            <a:ext cx="55473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Казачка была не только неутомимой труженицей, но и организатором. Номинально руководил большим семейным коллективом старик-дед, но далеко не все казаки доживали до седин. Дед мог быть уже и недееспособным, инвалидом. И работу по хозяйству организовывали бабки, матери, жёны казаков. Распределяли домашних, кому чем заниматься, если нужно, нанимали работников и руководили ими. Казачки умели и торговать, чтобы часть продукции обратить в деньги и приобрести необходимое. Подобной инициативы и самостоятельности русские крестьянки не знали. У них-то всегда муж был рядом.</a:t>
            </a:r>
          </a:p>
        </p:txBody>
      </p:sp>
    </p:spTree>
    <p:extLst>
      <p:ext uri="{BB962C8B-B14F-4D97-AF65-F5344CB8AC3E}">
        <p14:creationId xmlns:p14="http://schemas.microsoft.com/office/powerpoint/2010/main" val="4133187916"/>
      </p:ext>
    </p:extLst>
  </p:cSld>
  <p:clrMapOvr>
    <a:masterClrMapping/>
  </p:clrMapOvr>
  <p:transition spd="med" advClick="0" advTm="6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fd46681104169f2696502e19b9b9b53">
            <a:extLst>
              <a:ext uri="{FF2B5EF4-FFF2-40B4-BE49-F238E27FC236}">
                <a16:creationId xmlns:a16="http://schemas.microsoft.com/office/drawing/2014/main" id="{1CCB98DC-1631-4ECD-9615-61456DC4F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38" y="562707"/>
            <a:ext cx="5080000" cy="615461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9735E0-30DA-4E70-9F5F-7AB5CDB76908}"/>
              </a:ext>
            </a:extLst>
          </p:cNvPr>
          <p:cNvSpPr/>
          <p:nvPr/>
        </p:nvSpPr>
        <p:spPr>
          <a:xfrm>
            <a:off x="150056" y="1601767"/>
            <a:ext cx="6096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В казачьей семье женщина испокон веков и по сей день тяжёлым и упорным трудом оберегает все, что составляет основу жизненного уклада казачьей семьи. Казачка посвящает себя дому, детям, воспитывая сынов и дочерей в духе казачьих традиций, прививая любовь к родной земле, чувство собственного достоинства наряду с уважением к старшим, готовностью встать на защиту Родины.</a:t>
            </a:r>
          </a:p>
        </p:txBody>
      </p:sp>
    </p:spTree>
    <p:extLst>
      <p:ext uri="{BB962C8B-B14F-4D97-AF65-F5344CB8AC3E}">
        <p14:creationId xmlns:p14="http://schemas.microsoft.com/office/powerpoint/2010/main" val="3661194133"/>
      </p:ext>
    </p:extLst>
  </p:cSld>
  <p:clrMapOvr>
    <a:masterClrMapping/>
  </p:clrMapOvr>
  <p:transition spd="slow" advClick="0" advTm="6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eb8f4d9e6a9daa314c94b6335af3402--ukraine-folk-costume">
            <a:extLst>
              <a:ext uri="{FF2B5EF4-FFF2-40B4-BE49-F238E27FC236}">
                <a16:creationId xmlns:a16="http://schemas.microsoft.com/office/drawing/2014/main" id="{2A9DCF88-7DB4-441F-8D93-86639A211B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35533"/>
            <a:ext cx="4363794" cy="61869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1F13BE-0D1E-48B7-B011-BEA62096F40D}"/>
              </a:ext>
            </a:extLst>
          </p:cNvPr>
          <p:cNvSpPr/>
          <p:nvPr/>
        </p:nvSpPr>
        <p:spPr>
          <a:xfrm>
            <a:off x="164123" y="1792182"/>
            <a:ext cx="6096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Пока Казак был на долгой военной службе, его жена вела свое хозяйство часто в одиночестве. Не зная барщины, в свободном труде она привыкла к аккуратной и добросовестной работе. И если муж содержал в холе своего коня, то жена не менее любовно чистила и мыла свой курень.</a:t>
            </a:r>
          </a:p>
        </p:txBody>
      </p:sp>
    </p:spTree>
    <p:extLst>
      <p:ext uri="{BB962C8B-B14F-4D97-AF65-F5344CB8AC3E}">
        <p14:creationId xmlns:p14="http://schemas.microsoft.com/office/powerpoint/2010/main" val="1542746216"/>
      </p:ext>
    </p:extLst>
  </p:cSld>
  <p:clrMapOvr>
    <a:masterClrMapping/>
  </p:clrMapOvr>
  <p:transition spd="slow" advClick="0" advTm="6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-product-522">
            <a:extLst>
              <a:ext uri="{FF2B5EF4-FFF2-40B4-BE49-F238E27FC236}">
                <a16:creationId xmlns:a16="http://schemas.microsoft.com/office/drawing/2014/main" id="{845B35FB-B9FD-4C4D-A791-D8E1E69EC2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4" y="478187"/>
            <a:ext cx="4392369" cy="61547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6ABFA4-DFB3-4D98-AB80-496CD02226A1}"/>
              </a:ext>
            </a:extLst>
          </p:cNvPr>
          <p:cNvSpPr/>
          <p:nvPr/>
        </p:nvSpPr>
        <p:spPr>
          <a:xfrm>
            <a:off x="107852" y="1646147"/>
            <a:ext cx="6096000" cy="53707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/>
              <a:t>Иностранец писал; «Дом и особенно стены в казачьем доме содержатся в такой чистоте, в какой бывает посуда». Л.Н. Толстой в повести «Казаки» замечает: «Красота </a:t>
            </a:r>
            <a:r>
              <a:rPr lang="ru-RU" sz="2500" dirty="0" err="1"/>
              <a:t>Гребенской</a:t>
            </a:r>
            <a:r>
              <a:rPr lang="ru-RU" sz="2500" dirty="0"/>
              <a:t> Казачки особенно поражает соединением черкесского лица с широким сложением северной женщины. Щегольство и изящество в одежде и особенно убранство хат составляют привычку и необходимость в их жизни».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4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4">
            <a:extLst>
              <a:ext uri="{FF2B5EF4-FFF2-40B4-BE49-F238E27FC236}">
                <a16:creationId xmlns:a16="http://schemas.microsoft.com/office/drawing/2014/main" id="{3DBF99DE-0598-47C2-B71D-4100A9C55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1012873"/>
            <a:ext cx="7362092" cy="552156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FE394E-3C60-430C-A1BE-A0A361BAF5C2}"/>
              </a:ext>
            </a:extLst>
          </p:cNvPr>
          <p:cNvSpPr/>
          <p:nvPr/>
        </p:nvSpPr>
        <p:spPr>
          <a:xfrm>
            <a:off x="150056" y="1640795"/>
            <a:ext cx="40702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100" dirty="0"/>
              <a:t>Казачья доля» - это быть всегда в полной готовности выполнить свое казачье предназначение – первыми выступить в бой, не думая о последствиях. Казак десятками лет находился бессменно на службе, и казачка-мать воспитывала сама будущих героев: Краснощекова, Платова, Бакланова, Кухаренко, Головатого и других славных сынов казачества.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4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79</TotalTime>
  <Words>596</Words>
  <Application>Microsoft Office PowerPoint</Application>
  <PresentationFormat>Широкоэкранный</PresentationFormat>
  <Paragraphs>13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Constantia</vt:lpstr>
      <vt:lpstr>Gabriola</vt:lpstr>
      <vt:lpstr>След самолета</vt:lpstr>
      <vt:lpstr>4 декабря         день «Матери Казачки»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декабря         день «Матери Казачки»</dc:title>
  <dc:creator>Андрей Мальцев</dc:creator>
  <cp:lastModifiedBy>Андрей Мальцев</cp:lastModifiedBy>
  <cp:revision>2</cp:revision>
  <dcterms:created xsi:type="dcterms:W3CDTF">2019-10-01T08:55:36Z</dcterms:created>
  <dcterms:modified xsi:type="dcterms:W3CDTF">2020-04-18T05:44:07Z</dcterms:modified>
</cp:coreProperties>
</file>