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1193-00DE-4AB4-9AFC-1A7C5947EA57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F80F-5646-4D02-A4DD-9AFBA3D60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9F5A-950E-4682-88E0-8EE931E414AB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52EB-2941-4D5E-9DC1-C0D5021AA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553C5-E9D5-4743-A7B3-46560CA1203C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D3C6E-F609-4A6E-80DB-475DE65F6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D01FD-568E-473F-A2D4-23C54C7B579F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2D99-3BFE-41A4-93BA-483BDCBAA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6409-2F11-4D38-9611-91602F3583B3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30C1A-6DA5-4541-AFAE-D60E2E014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F8F9-8A25-4852-8166-C981FDFC537E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7107-3943-4499-9094-E3B59587B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46B1-B5C5-472E-9F6F-3B26915A171C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86984-82F0-4FDF-89C5-7D5638DC1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D1BB-7091-4CB5-988D-DF36421A4969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9D164-C778-4E1A-B2CF-2132D4008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97705-1DE9-446D-AA57-A0926859F5AB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714D8-17D5-4B78-AC61-19A1C9637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8D831-99F4-4F41-B4E2-09DF8DDC65AE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B1F5-00C1-49E2-BE35-F5707FD8D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CBF7-CBF0-4AF0-A27B-7060EB8CFE34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D6765-F8C4-4B79-AEFA-EC3FD4818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8FB229C-945D-4F08-861E-0CD0E47AC217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3E660A9-8495-457F-85BC-57D1AC5DD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86" r:id="rId7"/>
    <p:sldLayoutId id="2147483687" r:id="rId8"/>
    <p:sldLayoutId id="2147483688" r:id="rId9"/>
    <p:sldLayoutId id="2147483679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97152"/>
            <a:ext cx="8229600" cy="936104"/>
          </a:xfrm>
        </p:spPr>
        <p:txBody>
          <a:bodyPr rtlCol="0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Службы спасения</a:t>
            </a:r>
            <a:endParaRPr lang="ru-RU" sz="6000" b="1" dirty="0">
              <a:ln/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3" y="5572125"/>
            <a:ext cx="3929062" cy="1285875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Times New Roman" pitchFamily="18" charset="0"/>
              </a:rPr>
              <a:t>Выполнил: Телицын Артем</a:t>
            </a:r>
          </a:p>
          <a:p>
            <a:pPr algn="l"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Times New Roman" pitchFamily="18" charset="0"/>
              </a:rPr>
              <a:t>Телицына  Надежда Владимировна</a:t>
            </a:r>
            <a:br>
              <a:rPr lang="ru-RU" sz="14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400" b="1" smtClean="0">
                <a:solidFill>
                  <a:schemeClr val="tx2"/>
                </a:solidFill>
                <a:latin typeface="Times New Roman" pitchFamily="18" charset="0"/>
              </a:rPr>
              <a:t>МДОУ «Детский сад «Ладушки»</a:t>
            </a:r>
            <a:br>
              <a:rPr lang="ru-RU" sz="1400" b="1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400" b="1" smtClean="0">
                <a:solidFill>
                  <a:schemeClr val="tx2"/>
                </a:solidFill>
                <a:latin typeface="Times New Roman" pitchFamily="18" charset="0"/>
              </a:rPr>
              <a:t>г.Качканар, 2017г.</a:t>
            </a:r>
          </a:p>
          <a:p>
            <a:pPr algn="l"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Times New Roman" pitchFamily="18" charset="0"/>
              </a:rPr>
              <a:t>Руководитель: Бобрик Н.А. Воспитатель.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59632" y="2422356"/>
            <a:ext cx="3311760" cy="2480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20482" y="404664"/>
            <a:ext cx="2688320" cy="1792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145426" y="308402"/>
            <a:ext cx="327660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32040" y="2422356"/>
            <a:ext cx="3050783" cy="2285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2781300"/>
            <a:ext cx="8229600" cy="1143000"/>
          </a:xfrm>
        </p:spPr>
        <p:txBody>
          <a:bodyPr/>
          <a:lstStyle/>
          <a:p>
            <a:r>
              <a:rPr lang="ru-RU" sz="5400" smtClean="0">
                <a:solidFill>
                  <a:schemeClr val="tx2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844675"/>
            <a:ext cx="6049963" cy="4281488"/>
          </a:xfrm>
        </p:spPr>
        <p:txBody>
          <a:bodyPr/>
          <a:lstStyle/>
          <a:p>
            <a:r>
              <a:rPr lang="ru-RU" b="1" smtClean="0"/>
              <a:t>Узнать, какие специальные службы защиты населения были созданы для обеспечения безопасности повседневной жизни.</a:t>
            </a:r>
          </a:p>
          <a:p>
            <a:endParaRPr lang="ru-RU" b="1" smtClean="0"/>
          </a:p>
          <a:p>
            <a:r>
              <a:rPr lang="ru-RU" b="1" smtClean="0"/>
              <a:t>Воспитание чувства гордости за свою Родину, российский народ.</a:t>
            </a:r>
          </a:p>
          <a:p>
            <a:endParaRPr lang="ru-RU" b="1" smtClean="0"/>
          </a:p>
          <a:p>
            <a:r>
              <a:rPr lang="ru-RU" b="1" smtClean="0"/>
              <a:t>Освоение о деятельности полиции, пожарной охраны, скорой помощи, аварийной газовой службы и единой службы спасения.</a:t>
            </a:r>
          </a:p>
          <a:p>
            <a:endParaRPr lang="ru-RU" b="1" smtClean="0">
              <a:solidFill>
                <a:srgbClr val="FFFF00"/>
              </a:solidFill>
            </a:endParaRPr>
          </a:p>
        </p:txBody>
      </p:sp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Цели и задачи: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716338"/>
            <a:ext cx="28003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844675"/>
            <a:ext cx="5545137" cy="4281488"/>
          </a:xfrm>
        </p:spPr>
        <p:txBody>
          <a:bodyPr/>
          <a:lstStyle/>
          <a:p>
            <a:pPr marL="136525" indent="0">
              <a:buFont typeface="Symbol" pitchFamily="18" charset="2"/>
              <a:buNone/>
            </a:pPr>
            <a:r>
              <a:rPr lang="ru-RU" b="1" smtClean="0"/>
              <a:t>Чтобы обеспечить нашу безопасность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в жизни, были созданы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специальные службы защиты: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  • пожарная охрана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  • полиция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  • скорая медицинская помощь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  • аварийная газовая служба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  • МЧС и служба спасения</a:t>
            </a:r>
          </a:p>
          <a:p>
            <a:pPr marL="136525" indent="0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Службы спасения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644900"/>
            <a:ext cx="4160837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268413"/>
            <a:ext cx="8507412" cy="5400675"/>
          </a:xfrm>
        </p:spPr>
        <p:txBody>
          <a:bodyPr rtlCol="0">
            <a:normAutofit/>
          </a:bodyPr>
          <a:lstStyle/>
          <a:p>
            <a:pPr marL="13716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b="1" dirty="0" smtClean="0"/>
          </a:p>
          <a:p>
            <a:pPr marL="13716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b="1" dirty="0"/>
          </a:p>
          <a:p>
            <a:pPr marL="13716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/>
              <a:t>В </a:t>
            </a:r>
            <a:r>
              <a:rPr lang="ru-RU" b="1" dirty="0"/>
              <a:t>огне пылает все вокруг, </a:t>
            </a:r>
          </a:p>
          <a:p>
            <a:pPr marL="13716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/>
              <a:t>На лицах всех один испуг, </a:t>
            </a:r>
          </a:p>
          <a:p>
            <a:pPr marL="13716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/>
              <a:t>Но вмиг пожарные пришли, </a:t>
            </a:r>
          </a:p>
          <a:p>
            <a:pPr marL="13716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/>
              <a:t>Пожар потушили, людей всех спасли. </a:t>
            </a:r>
          </a:p>
          <a:p>
            <a:pPr marL="13716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/>
              <a:t>Ловкость, скорость, сила </a:t>
            </a:r>
          </a:p>
          <a:p>
            <a:pPr marL="13716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/>
              <a:t>Огонь вмиг победили.</a:t>
            </a:r>
          </a:p>
          <a:p>
            <a:pPr marL="13716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/>
              <a:t> Будьте же всегда такими: </a:t>
            </a:r>
          </a:p>
          <a:p>
            <a:pPr marL="13716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/>
              <a:t>Храбрыми, мужественными, </a:t>
            </a:r>
          </a:p>
          <a:p>
            <a:pPr marL="13716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/>
              <a:t>А от нас вам «Спасибо!».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Пожарная охрана 01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33544" y="3726160"/>
            <a:ext cx="345638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00473" y="1268760"/>
            <a:ext cx="2489456" cy="166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5257800"/>
          </a:xfrm>
        </p:spPr>
        <p:txBody>
          <a:bodyPr/>
          <a:lstStyle/>
          <a:p>
            <a:pPr marL="136525" indent="0" algn="r">
              <a:buFont typeface="Symbol" pitchFamily="18" charset="2"/>
              <a:buNone/>
            </a:pPr>
            <a:r>
              <a:rPr lang="ru-RU" b="1" smtClean="0"/>
              <a:t>В зной и в холод, </a:t>
            </a:r>
          </a:p>
          <a:p>
            <a:pPr marL="136525" indent="0" algn="r">
              <a:buFont typeface="Symbol" pitchFamily="18" charset="2"/>
              <a:buNone/>
            </a:pPr>
            <a:r>
              <a:rPr lang="ru-RU" b="1" smtClean="0"/>
              <a:t>в дожди и в туманы, </a:t>
            </a:r>
          </a:p>
          <a:p>
            <a:pPr marL="136525" indent="0" algn="r">
              <a:buFont typeface="Symbol" pitchFamily="18" charset="2"/>
              <a:buNone/>
            </a:pPr>
            <a:r>
              <a:rPr lang="ru-RU" b="1" smtClean="0"/>
              <a:t>В час, когда Вам опасность грозит</a:t>
            </a:r>
          </a:p>
          <a:p>
            <a:pPr marL="136525" indent="0" algn="r">
              <a:buFont typeface="Symbol" pitchFamily="18" charset="2"/>
              <a:buNone/>
            </a:pPr>
            <a:r>
              <a:rPr lang="ru-RU" b="1" smtClean="0"/>
              <a:t> На почетном посту постоянно </a:t>
            </a:r>
          </a:p>
          <a:p>
            <a:pPr marL="136525" indent="0" algn="r">
              <a:buFont typeface="Symbol" pitchFamily="18" charset="2"/>
              <a:buNone/>
            </a:pPr>
            <a:r>
              <a:rPr lang="ru-RU" b="1" smtClean="0"/>
              <a:t>Полицейский России стоит. </a:t>
            </a:r>
          </a:p>
          <a:p>
            <a:pPr marL="136525" indent="0" algn="r">
              <a:buFont typeface="Symbol" pitchFamily="18" charset="2"/>
              <a:buNone/>
            </a:pPr>
            <a:r>
              <a:rPr lang="ru-RU" b="1" smtClean="0"/>
              <a:t>Он, порою, ценой своей жизни</a:t>
            </a:r>
          </a:p>
          <a:p>
            <a:pPr marL="136525" indent="0" algn="r">
              <a:buFont typeface="Symbol" pitchFamily="18" charset="2"/>
              <a:buNone/>
            </a:pPr>
            <a:r>
              <a:rPr lang="ru-RU" b="1" smtClean="0"/>
              <a:t> Защитит Вас от бед и невзгод. </a:t>
            </a:r>
          </a:p>
          <a:p>
            <a:pPr marL="136525" indent="0" algn="r">
              <a:buFont typeface="Symbol" pitchFamily="18" charset="2"/>
              <a:buNone/>
            </a:pPr>
            <a:r>
              <a:rPr lang="ru-RU" b="1" smtClean="0"/>
              <a:t>Полицейский свободной Отчизны, </a:t>
            </a:r>
          </a:p>
          <a:p>
            <a:pPr marL="136525" indent="0" algn="r">
              <a:buFont typeface="Symbol" pitchFamily="18" charset="2"/>
              <a:buNone/>
            </a:pPr>
            <a:r>
              <a:rPr lang="ru-RU" b="1" smtClean="0"/>
              <a:t>Непременно на помощь придёт.</a:t>
            </a:r>
          </a:p>
          <a:p>
            <a:pPr marL="136525" indent="0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Полиция 02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989138"/>
            <a:ext cx="3111500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437063"/>
            <a:ext cx="2995612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pPr marL="136525" indent="0">
              <a:buFont typeface="Symbol" pitchFamily="18" charset="2"/>
              <a:buNone/>
            </a:pPr>
            <a:endParaRPr lang="ru-RU" b="1" smtClean="0"/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На белой машине с красным крестом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Доктор примчится к больным 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в каждый дом.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Машина поедет с сиреной, 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мигая,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Нужна неотложно служба такая!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Другие машины ей 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путь уступают.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Скорую помощь 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все граждане знают!</a:t>
            </a:r>
          </a:p>
          <a:p>
            <a:pPr marL="136525" indent="0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Скорая медицинская помощь 03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679280" y="2060848"/>
            <a:ext cx="3383868" cy="225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20072" y="4539321"/>
            <a:ext cx="27336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875"/>
            <a:ext cx="9036050" cy="5329238"/>
          </a:xfrm>
        </p:spPr>
        <p:txBody>
          <a:bodyPr/>
          <a:lstStyle/>
          <a:p>
            <a:pPr marL="136525" indent="0">
              <a:buFont typeface="Symbol" pitchFamily="18" charset="2"/>
              <a:buNone/>
            </a:pPr>
            <a:endParaRPr lang="ru-RU" b="1" smtClean="0"/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Для чего нам нужен газ?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Чтобы радовал он нас.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Чтобы было всем тепло,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Ну а вечером - светло.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Чтобы бегала машина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И крутилось колесо,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Чтоб приехали мы с дачи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И вода была горячей.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В общем, газ нам лучший друг,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Без него мы, как без рук.</a:t>
            </a:r>
          </a:p>
          <a:p>
            <a:pPr marL="136525" indent="0">
              <a:buFont typeface="Symbol" pitchFamily="18" charset="2"/>
              <a:buNone/>
            </a:pPr>
            <a:endParaRPr lang="ru-RU" b="1" smtClean="0"/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Аварийная газовая служба 04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84168" y="1268760"/>
            <a:ext cx="2489951" cy="2492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61059" y="4149080"/>
            <a:ext cx="27336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484313"/>
            <a:ext cx="8640763" cy="5761037"/>
          </a:xfrm>
        </p:spPr>
        <p:txBody>
          <a:bodyPr/>
          <a:lstStyle/>
          <a:p>
            <a:pPr marL="136525" indent="0">
              <a:buFont typeface="Symbol" pitchFamily="18" charset="2"/>
              <a:buNone/>
            </a:pPr>
            <a:endParaRPr lang="ru-RU" b="1" smtClean="0"/>
          </a:p>
          <a:p>
            <a:pPr marL="136525" indent="0">
              <a:buFont typeface="Symbol" pitchFamily="18" charset="2"/>
              <a:buNone/>
            </a:pPr>
            <a:endParaRPr lang="ru-RU" b="1" smtClean="0"/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Работает в городе 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Служба спасения, 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Работает в будни 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И в воскресенье. 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Если вдруг с кем-то 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случится беда –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 Служба спасенья </a:t>
            </a:r>
          </a:p>
          <a:p>
            <a:pPr marL="136525" indent="0">
              <a:buFont typeface="Symbol" pitchFamily="18" charset="2"/>
              <a:buNone/>
            </a:pPr>
            <a:r>
              <a:rPr lang="ru-RU" b="1" smtClean="0"/>
              <a:t>Поможет всегда.</a:t>
            </a:r>
          </a:p>
          <a:p>
            <a:pPr marL="136525" indent="0">
              <a:buFont typeface="Symbol" pitchFamily="18" charset="2"/>
              <a:buNone/>
            </a:pPr>
            <a:endParaRPr lang="ru-RU" b="1" smtClean="0"/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Служба спасения 112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8163" y="5300663"/>
            <a:ext cx="608965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68144" y="1381124"/>
            <a:ext cx="278130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07904" y="3068960"/>
            <a:ext cx="30765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844675"/>
            <a:ext cx="6192838" cy="4281488"/>
          </a:xfrm>
        </p:spPr>
        <p:txBody>
          <a:bodyPr rtlCol="0">
            <a:normAutofit fontScale="92500"/>
          </a:bodyPr>
          <a:lstStyle/>
          <a:p>
            <a:pPr marL="13716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/>
              <a:t>В жизни каждого человека случается так, что нам необходима чья-то помощь и защита.</a:t>
            </a:r>
          </a:p>
          <a:p>
            <a:pPr marL="13716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/>
              <a:t>Находясь дома или в садике мы знаем, к кому обратиться в трудную минуту – это наши родители, воспитатели, друзья. Но, когда мы остаемся одни дома никто не застрахован от опасностей. Угрозы могут быть повсюду – в общественном транспорте, парке, театре, просто на улице.</a:t>
            </a:r>
          </a:p>
          <a:p>
            <a:pPr marL="13716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/>
              <a:t>Данный проект помог мне узнать, какие службы могут мне в этом помочь.</a:t>
            </a:r>
          </a:p>
          <a:p>
            <a:pPr marL="13716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Вывод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997200"/>
            <a:ext cx="2695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</TotalTime>
  <Words>341</Words>
  <Application>Microsoft Office PowerPoint</Application>
  <PresentationFormat>Экран (4:3)</PresentationFormat>
  <Paragraphs>80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Candara</vt:lpstr>
      <vt:lpstr>Arial</vt:lpstr>
      <vt:lpstr>Symbol</vt:lpstr>
      <vt:lpstr>Calibri</vt:lpstr>
      <vt:lpstr>Times New Roman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Слайд 1</vt:lpstr>
      <vt:lpstr>Цели и задачи:</vt:lpstr>
      <vt:lpstr>Службы спасения</vt:lpstr>
      <vt:lpstr>Пожарная охрана 01</vt:lpstr>
      <vt:lpstr>Полиция 02</vt:lpstr>
      <vt:lpstr>Скорая медицинская помощь 03</vt:lpstr>
      <vt:lpstr>Аварийная газовая служба 04</vt:lpstr>
      <vt:lpstr>Служба спасения 112</vt:lpstr>
      <vt:lpstr>Вывод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</dc:creator>
  <cp:lastModifiedBy>User</cp:lastModifiedBy>
  <cp:revision>8</cp:revision>
  <dcterms:created xsi:type="dcterms:W3CDTF">2017-01-16T14:39:51Z</dcterms:created>
  <dcterms:modified xsi:type="dcterms:W3CDTF">2018-06-28T07:02:54Z</dcterms:modified>
</cp:coreProperties>
</file>