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3" r:id="rId11"/>
    <p:sldId id="269" r:id="rId12"/>
    <p:sldId id="270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393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22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50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38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31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44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0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1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68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34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 style du titre</a:t>
            </a:r>
            <a:endParaRPr lang="en-US" altLang="ru-RU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les styles du texte du masque</a:t>
            </a:r>
          </a:p>
          <a:p>
            <a:pPr lvl="1"/>
            <a:r>
              <a:rPr lang="fr-FR" altLang="ru-RU" smtClean="0"/>
              <a:t>Deuxième niveau</a:t>
            </a:r>
          </a:p>
          <a:p>
            <a:pPr lvl="2"/>
            <a:r>
              <a:rPr lang="fr-FR" altLang="ru-RU" smtClean="0"/>
              <a:t>Troisième niveau</a:t>
            </a:r>
          </a:p>
          <a:p>
            <a:pPr lvl="3"/>
            <a:r>
              <a:rPr lang="fr-FR" altLang="ru-RU" smtClean="0"/>
              <a:t>Quatrième niveau</a:t>
            </a:r>
          </a:p>
          <a:p>
            <a:pPr lvl="4"/>
            <a:r>
              <a:rPr lang="fr-FR" altLang="ru-RU" smtClean="0"/>
              <a:t>Cinquième niveau</a:t>
            </a:r>
            <a:endParaRPr lang="en-US" altLang="ru-RU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500174"/>
            <a:ext cx="8286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6000" b="1" dirty="0" smtClean="0">
                <a:solidFill>
                  <a:srgbClr val="00B0F0"/>
                </a:solidFill>
              </a:rPr>
              <a:t>   </a:t>
            </a:r>
            <a:r>
              <a:rPr lang="ru-RU" sz="6600" b="1" dirty="0" smtClean="0">
                <a:solidFill>
                  <a:srgbClr val="C00000"/>
                </a:solidFill>
              </a:rPr>
              <a:t>«Опасности в быту»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281747"/>
            <a:ext cx="4038600" cy="3230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420" t="1528" r="2829" b="1184"/>
          <a:stretch>
            <a:fillRect/>
          </a:stretch>
        </p:blipFill>
        <p:spPr bwMode="auto">
          <a:xfrm>
            <a:off x="428596" y="357166"/>
            <a:ext cx="3700164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0" y="500042"/>
            <a:ext cx="4214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Зажигать свечки на Новогодней ёлке  нельзя.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Может возникнуть пожар.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3929066"/>
            <a:ext cx="4357718" cy="222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Свечки опасны даже на праздничном торте.</a:t>
            </a:r>
          </a:p>
          <a:p>
            <a:pPr algn="ctr"/>
            <a:endParaRPr lang="ru-RU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Будьте осторожны!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2928957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22669" y="1864331"/>
            <a:ext cx="2489662" cy="2065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214686"/>
            <a:ext cx="2786082" cy="2426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357694"/>
            <a:ext cx="2658158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357554" y="571480"/>
            <a:ext cx="5357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Не играйте с острыми предметами.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Можно уколоться или порезаться.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00677" y="1760367"/>
            <a:ext cx="2751645" cy="2273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13" descr="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1434884" cy="264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8596" y="285728"/>
            <a:ext cx="62865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Не берите в руки бутылочку с надписью </a:t>
            </a:r>
            <a:r>
              <a:rPr lang="ru-RU" sz="3200" b="1" dirty="0" smtClean="0">
                <a:solidFill>
                  <a:srgbClr val="FF0000"/>
                </a:solidFill>
              </a:rPr>
              <a:t>«Уксус» </a:t>
            </a:r>
          </a:p>
          <a:p>
            <a:pPr algn="ctr"/>
            <a:endParaRPr lang="ru-RU" sz="1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Это очень опасное вещество.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2714620"/>
            <a:ext cx="40005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Вот домашняя аптечка.</a:t>
            </a:r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Никогда не трогайте и не глотайте  никаких лекарств без ведома взрослых!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2928958" cy="2801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51705" y="1812324"/>
            <a:ext cx="2431590" cy="2169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143240" y="214291"/>
            <a:ext cx="6000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Дома по неосторожности можно обжечься или получить травмы. Чтобы избежать опасностей в доме, будьте внимательны и </a:t>
            </a:r>
            <a:r>
              <a:rPr lang="ru-RU" sz="3200" b="1" dirty="0" smtClean="0">
                <a:solidFill>
                  <a:srgbClr val="FF0000"/>
                </a:solidFill>
              </a:rPr>
              <a:t>соблюдайте правила безопасности.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4214818"/>
            <a:ext cx="4143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До новых встреч на </a:t>
            </a:r>
            <a:r>
              <a:rPr lang="ru-RU" sz="3200" b="1" dirty="0" smtClean="0">
                <a:solidFill>
                  <a:srgbClr val="FF0000"/>
                </a:solidFill>
              </a:rPr>
              <a:t>уроках осторожности.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7"/>
            <a:ext cx="3643338" cy="36618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b="-1146"/>
          <a:stretch>
            <a:fillRect/>
          </a:stretch>
        </p:blipFill>
        <p:spPr bwMode="auto">
          <a:xfrm>
            <a:off x="5786446" y="3357562"/>
            <a:ext cx="3143272" cy="3300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929058" y="285729"/>
            <a:ext cx="47863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Здравствуйте,  дорогие  ребята!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Мы рады вас видеть на      уроке осторожности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с тётушкой Совой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   и 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домовёнком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Непослухой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4357694"/>
            <a:ext cx="52864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Сегодня мы расскажем вам о</a:t>
            </a:r>
          </a:p>
          <a:p>
            <a:pPr algn="ctr"/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ДОМАШНИХ ОПАСНОСТЯХ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18654" y="1785306"/>
            <a:ext cx="2115691" cy="2223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5307" t="2211" r="4480"/>
          <a:stretch>
            <a:fillRect/>
          </a:stretch>
        </p:blipFill>
        <p:spPr bwMode="auto">
          <a:xfrm>
            <a:off x="357158" y="285728"/>
            <a:ext cx="3643338" cy="3159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3929058" y="214290"/>
            <a:ext cx="52149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Очень хочется порой, поглядеть на дворик свой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 высоты, как будто птица.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Но не стоит торопиться.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Чтобы зря не пострадать,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вот, что каждый должен знать.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6" y="4071942"/>
            <a:ext cx="4357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Нельзя высовываться из окна, сидеть на подоконнике или свешиваться с балкона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МОЖНО  УПАСТЬ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214338"/>
            <a:ext cx="5500726" cy="228601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Электричество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– наш друг. Это всем известно.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Но опасность всё же есть.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Я скажу вам честно.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357430"/>
            <a:ext cx="2428892" cy="2301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357430"/>
            <a:ext cx="2340739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0"/>
            <a:ext cx="2428900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929322" y="2428868"/>
            <a:ext cx="30003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Нельзя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прикасаться мокрыми руками к выключателю, розетке, электрическим приборам.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Может ударить током!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4500570"/>
            <a:ext cx="2357454" cy="2179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-2502"/>
          <a:stretch>
            <a:fillRect/>
          </a:stretch>
        </p:blipFill>
        <p:spPr bwMode="auto">
          <a:xfrm>
            <a:off x="785786" y="142852"/>
            <a:ext cx="3214710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22669" y="1820689"/>
            <a:ext cx="2489662" cy="2152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857752" y="928670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Не засовывайте в розетку пальцы, гвозди и булавку.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3643314"/>
            <a:ext cx="45720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Особая опасность –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оголённый провод! Никогда к нему не прикасайтесь!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8789" y="1758344"/>
            <a:ext cx="2855422" cy="2277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420" r="2829" b="1184"/>
          <a:stretch>
            <a:fillRect/>
          </a:stretch>
        </p:blipFill>
        <p:spPr bwMode="auto">
          <a:xfrm>
            <a:off x="500034" y="357166"/>
            <a:ext cx="3714776" cy="3132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429124" y="714356"/>
            <a:ext cx="47148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Не пытайтесь сами выкручивать и вкручивать лампочки.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Это опасно!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4143380"/>
            <a:ext cx="4429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Не  разбирайте  сами электроприборы.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Может ударить током!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00743" y="1714702"/>
            <a:ext cx="2751513" cy="2364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16682" y="1700155"/>
            <a:ext cx="2701636" cy="2394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85918" y="285728"/>
            <a:ext cx="7215238" cy="27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Вот перед нами мясорубка и  вентилятор. Это домашняя техника  имеет крутящиеся детали.</a:t>
            </a:r>
          </a:p>
          <a:p>
            <a:pPr algn="ctr"/>
            <a:endParaRPr lang="ru-RU" sz="105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Нельзя засовывать туда пальцы!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3448" r="6897" b="5172"/>
          <a:stretch>
            <a:fillRect/>
          </a:stretch>
        </p:blipFill>
        <p:spPr bwMode="auto">
          <a:xfrm>
            <a:off x="0" y="214290"/>
            <a:ext cx="2285984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4598" t="5950" r="3420"/>
          <a:stretch>
            <a:fillRect/>
          </a:stretch>
        </p:blipFill>
        <p:spPr bwMode="auto">
          <a:xfrm>
            <a:off x="4857752" y="285728"/>
            <a:ext cx="3714776" cy="3038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5189" t="3739" r="4598"/>
          <a:stretch>
            <a:fillRect/>
          </a:stretch>
        </p:blipFill>
        <p:spPr bwMode="auto">
          <a:xfrm>
            <a:off x="642910" y="3082266"/>
            <a:ext cx="3714776" cy="3171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428604"/>
            <a:ext cx="48577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Вот  утюг. Брать его можно только за ручку. Ведь он часто бывает </a:t>
            </a:r>
            <a:r>
              <a:rPr lang="ru-RU" sz="3200" b="1" dirty="0" smtClean="0">
                <a:solidFill>
                  <a:srgbClr val="FF0000"/>
                </a:solidFill>
              </a:rPr>
              <a:t>очень горячим.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3714752"/>
            <a:ext cx="44291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На плите кастрюля, чайник, сковорода. </a:t>
            </a:r>
            <a:r>
              <a:rPr lang="ru-RU" sz="3200" b="1" dirty="0" smtClean="0">
                <a:solidFill>
                  <a:srgbClr val="FF0000"/>
                </a:solidFill>
              </a:rPr>
              <a:t>Чтобы не обжечься,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нужно взять кухонное полотенце. 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285728"/>
            <a:ext cx="2263549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85728"/>
            <a:ext cx="1714512" cy="198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8596" y="285728"/>
            <a:ext cx="40719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Никогда и нигде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не играйте 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со спичками и зажигалками.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643182"/>
            <a:ext cx="2585829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85720" y="2643182"/>
            <a:ext cx="2709451" cy="2167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2643182"/>
            <a:ext cx="2643206" cy="2194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71472" y="5072074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Самостоятельно не зажигайте газовую плиту, не растапливайте печь, камин.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Может возникнуть пожар!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theme/theme1.xml><?xml version="1.0" encoding="utf-8"?>
<a:theme xmlns:a="http://schemas.openxmlformats.org/drawingml/2006/main" name="Тема1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Тема19</Template>
  <TotalTime>303</TotalTime>
  <Words>321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Тема19</vt:lpstr>
      <vt:lpstr>Презентация PowerPoint</vt:lpstr>
      <vt:lpstr>Презентация PowerPoint</vt:lpstr>
      <vt:lpstr>Презентация PowerPoint</vt:lpstr>
      <vt:lpstr>Электричество – наш друг. Это всем известно.  Но опасность всё же есть.  Я скажу вам честно.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опасности</dc:title>
  <cp:lastModifiedBy>Наталья Шахова</cp:lastModifiedBy>
  <cp:revision>46</cp:revision>
  <dcterms:modified xsi:type="dcterms:W3CDTF">2021-02-06T09:33:00Z</dcterms:modified>
</cp:coreProperties>
</file>