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7" r:id="rId8"/>
    <p:sldId id="271" r:id="rId9"/>
    <p:sldId id="265" r:id="rId10"/>
    <p:sldId id="270" r:id="rId11"/>
    <p:sldId id="266" r:id="rId12"/>
    <p:sldId id="264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1CC6-A508-4ACE-A711-DE326279E26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81D2-63FB-4370-9819-E16CE2890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1/117/121/117121240_large_________________112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s637427.vk.me/v637427878/11a27/N4iDRlGSrrA.jpg" TargetMode="External"/><Relationship Id="rId4" Type="http://schemas.openxmlformats.org/officeDocument/2006/relationships/hyperlink" Target="http://s4.pic4you.ru/y2014/10-21/24687/4664983-thumb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pic>
        <p:nvPicPr>
          <p:cNvPr id="6" name="Рисунок 5" descr="117121240_large_________________1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86512" y="4214818"/>
            <a:ext cx="2647020" cy="2495545"/>
          </a:xfrm>
          <a:prstGeom prst="rect">
            <a:avLst/>
          </a:prstGeom>
        </p:spPr>
      </p:pic>
      <p:pic>
        <p:nvPicPr>
          <p:cNvPr id="7" name="Рисунок 6" descr="4664983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00438"/>
            <a:ext cx="2195006" cy="3143248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1214422"/>
            <a:ext cx="51828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     Викторина</a:t>
            </a:r>
          </a:p>
          <a:p>
            <a:r>
              <a:rPr lang="ru-RU" sz="5400" b="1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«Сказочные мамы»</a:t>
            </a:r>
          </a:p>
          <a:p>
            <a:r>
              <a:rPr lang="ru-RU" sz="5400" b="1" dirty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</a:t>
            </a:r>
            <a:r>
              <a:rPr lang="ru-RU" sz="5400" b="1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          </a:t>
            </a:r>
            <a:endParaRPr lang="ru-RU" sz="5400" b="1" dirty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285720" y="6143644"/>
            <a:ext cx="714380" cy="470912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00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Сколько медяков дала колдунье мама </a:t>
            </a:r>
            <a:r>
              <a:rPr lang="ru-RU" b="1" dirty="0" err="1" smtClean="0">
                <a:solidFill>
                  <a:schemeClr val="tx1"/>
                </a:solidFill>
              </a:rPr>
              <a:t>Дюймовочки</a:t>
            </a:r>
            <a:r>
              <a:rPr lang="ru-RU" b="1" dirty="0" smtClean="0">
                <a:solidFill>
                  <a:schemeClr val="tx1"/>
                </a:solidFill>
              </a:rPr>
              <a:t>, за то, чтобы у неё появилась дочка?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716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Кем работала мама Малыша из сказки А.Линдгрен «Малыш и </a:t>
            </a:r>
            <a:r>
              <a:rPr lang="ru-RU" b="1" dirty="0" err="1" smtClean="0">
                <a:solidFill>
                  <a:schemeClr val="tx1"/>
                </a:solidFill>
              </a:rPr>
              <a:t>Карлсон</a:t>
            </a:r>
            <a:r>
              <a:rPr lang="ru-RU" b="1" dirty="0" smtClean="0">
                <a:solidFill>
                  <a:schemeClr val="tx1"/>
                </a:solidFill>
              </a:rPr>
              <a:t>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библиотекарем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домохозяйкой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ткачихой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,какие молод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те хорошень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00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наказала мама из сказки «Гуси-лебеди» своей дочери?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64347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Быть умной, беречь братца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64347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Прибрать в доме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572032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Перебрать пшено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 получае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те хорошень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00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положила в корзинку дочери мама из сказки «Красная Шапочка»?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чебуреки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бублики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пирожки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endshow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Ёжики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Коза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фон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50004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Интернет-ресурсы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Управляющая кнопка: возврат 14">
            <a:hlinkClick r:id="" action="ppaction://hlinkshowjump?jump=firstslide" highlightClick="1"/>
          </p:cNvPr>
          <p:cNvSpPr/>
          <p:nvPr/>
        </p:nvSpPr>
        <p:spPr>
          <a:xfrm>
            <a:off x="8215338" y="5929330"/>
            <a:ext cx="642942" cy="571480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357422" y="571480"/>
            <a:ext cx="6357982" cy="54292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Ребята!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Прочитайте внимательно вопрос и выберите правильный ответ.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Удачи!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21444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Где пела мама дяди Фёдора из сказки «Зима в </a:t>
            </a:r>
            <a:r>
              <a:rPr lang="ru-RU" b="1" dirty="0" err="1" smtClean="0">
                <a:solidFill>
                  <a:schemeClr val="tx1"/>
                </a:solidFill>
              </a:rPr>
              <a:t>Простоквашино</a:t>
            </a:r>
            <a:r>
              <a:rPr lang="ru-RU" b="1" dirty="0" smtClean="0">
                <a:solidFill>
                  <a:schemeClr val="tx1"/>
                </a:solidFill>
              </a:rPr>
              <a:t>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о радио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о телевизору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а кухне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,какие молод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те хорошень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00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Сколько козлят поджидало маму в известной русской народной сказке?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</a:rPr>
              <a:t>вое козлят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ятеро козлят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</a:rPr>
              <a:t>емеро козлят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716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Какое имя-отчество было у мамы медвежонка из сказки Л.Н.Толстого «Три медведя»?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Мария Ивановна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Настасья Петровна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Наталья </a:t>
            </a:r>
            <a:r>
              <a:rPr lang="ru-RU" sz="2800" b="1" dirty="0" err="1" smtClean="0">
                <a:solidFill>
                  <a:schemeClr val="tx1"/>
                </a:solidFill>
              </a:rPr>
              <a:t>Потаповна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,какие молод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те хорошень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6429420" cy="17145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сказке «Василиса Прекрасная» мама оставила дочери вместе с благословением одну вещь. Что это за вещь?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куколка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веретено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пуговица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 получае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те хорошень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00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 мамы из какой сказки сына звали </a:t>
            </a:r>
            <a:r>
              <a:rPr lang="ru-RU" b="1" dirty="0" err="1" smtClean="0">
                <a:solidFill>
                  <a:schemeClr val="tx1"/>
                </a:solidFill>
              </a:rPr>
              <a:t>Гвидон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500594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«Пойди </a:t>
            </a:r>
            <a:r>
              <a:rPr lang="ru-RU" sz="2800" b="1" dirty="0" err="1" smtClean="0">
                <a:solidFill>
                  <a:schemeClr val="tx1"/>
                </a:solidFill>
              </a:rPr>
              <a:t>туда-не</a:t>
            </a:r>
            <a:r>
              <a:rPr lang="ru-RU" sz="2800" b="1" dirty="0" smtClean="0">
                <a:solidFill>
                  <a:schemeClr val="tx1"/>
                </a:solidFill>
              </a:rPr>
              <a:t> знаю куда»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500594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«Лиса и волк»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42915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«Сказка о царе </a:t>
            </a:r>
            <a:r>
              <a:rPr lang="ru-RU" sz="2800" b="1" dirty="0" err="1" smtClean="0">
                <a:solidFill>
                  <a:schemeClr val="tx1"/>
                </a:solidFill>
              </a:rPr>
              <a:t>Салтане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6429420" cy="18573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 какими хлебобулочными изделиями отправила мама в магазин девочку Женю и сказки В.Катаева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Цветик-семицветик</a:t>
            </a:r>
            <a:r>
              <a:rPr lang="ru-RU" sz="2800" b="1" dirty="0" smtClean="0">
                <a:solidFill>
                  <a:schemeClr val="tx1"/>
                </a:solidFill>
              </a:rPr>
              <a:t>»?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пряники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баранки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батоны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,какие молод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те хорошень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4iDRlGS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0" y="0"/>
            <a:ext cx="914776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429420" cy="1500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Какой титул был у матери Спящей Красавицы?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маркиза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214686"/>
            <a:ext cx="435771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графиня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71942"/>
            <a:ext cx="428628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королева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24" y="6143644"/>
            <a:ext cx="83553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дьте вниматель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2016-11-12T15:35:29Z</dcterms:created>
  <dcterms:modified xsi:type="dcterms:W3CDTF">2022-11-17T02:52:44Z</dcterms:modified>
</cp:coreProperties>
</file>