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3" r:id="rId3"/>
    <p:sldId id="284" r:id="rId4"/>
    <p:sldId id="285" r:id="rId5"/>
    <p:sldId id="286" r:id="rId6"/>
    <p:sldId id="288" r:id="rId7"/>
    <p:sldId id="28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BF7DE-333A-4A75-A0C9-24AE7478B243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48465-BD04-4467-B70F-E72D1AC10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3059832" y="4653136"/>
            <a:ext cx="3744416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w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alking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116632"/>
            <a:ext cx="8784976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In Brighton Tamsin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______________ on the beach</a:t>
            </a:r>
            <a:r>
              <a:rPr kumimoji="0" lang="en-US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with her dog.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51520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-0.16528 -0.566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64" y="-2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7" grpId="0"/>
      <p:bldP spid="1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92080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to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116632"/>
            <a:ext cx="8784976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Many tourists ___________ the Great Barrier Reef today.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588224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51520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2"/>
          <p:cNvSpPr txBox="1">
            <a:spLocks/>
          </p:cNvSpPr>
          <p:nvPr/>
        </p:nvSpPr>
        <p:spPr>
          <a:xfrm>
            <a:off x="5292080" y="3584240"/>
            <a:ext cx="4068452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are visiting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0.47743 -0.421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72" y="-2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5262984" y="5637212"/>
            <a:ext cx="3481536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are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116632"/>
            <a:ext cx="8784976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The views from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e top of Table Mountain</a:t>
            </a:r>
            <a:r>
              <a:rPr kumimoji="0" lang="en-US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 amazing. 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179512" y="4581128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одержимое 2"/>
          <p:cNvSpPr txBox="1">
            <a:spLocks/>
          </p:cNvSpPr>
          <p:nvPr/>
        </p:nvSpPr>
        <p:spPr>
          <a:xfrm>
            <a:off x="251520" y="5661248"/>
            <a:ext cx="2520280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7 0.02986 L 0.17517 -0.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3650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3" grpId="0" build="p"/>
      <p:bldP spid="3" grpId="1" build="p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2981970" y="3552180"/>
            <a:ext cx="3612108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playing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496" y="44624"/>
            <a:ext cx="9721080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5500"/>
              </a:lnSpc>
              <a:spcBef>
                <a:spcPct val="20000"/>
              </a:spcBef>
            </a:pPr>
            <a:r>
              <a:rPr lang="en-US" sz="57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5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It’s the</a:t>
            </a:r>
            <a:r>
              <a:rPr kumimoji="0" lang="en-US" sz="5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cold season and he</a:t>
            </a:r>
            <a:r>
              <a:rPr kumimoji="0" lang="en-US" sz="5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_______</a:t>
            </a:r>
            <a:r>
              <a:rPr kumimoji="0" lang="en-US" sz="5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ice hockey with his friends while it ____</a:t>
            </a:r>
            <a:r>
              <a:rPr kumimoji="0" lang="en-US" sz="5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  </a:t>
            </a:r>
          </a:p>
          <a:p>
            <a:pPr marL="342900" lvl="0" indent="-342900">
              <a:lnSpc>
                <a:spcPts val="5500"/>
              </a:lnSpc>
              <a:spcBef>
                <a:spcPct val="20000"/>
              </a:spcBef>
            </a:pPr>
            <a:r>
              <a:rPr kumimoji="0" lang="en-US" sz="5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at the</a:t>
            </a:r>
            <a:r>
              <a:rPr kumimoji="0" lang="en-US" sz="5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moment.</a:t>
            </a:r>
            <a:endParaRPr kumimoji="0" lang="ru-RU" sz="5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51520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535040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одержимое 2"/>
          <p:cNvSpPr txBox="1">
            <a:spLocks/>
          </p:cNvSpPr>
          <p:nvPr/>
        </p:nvSpPr>
        <p:spPr>
          <a:xfrm>
            <a:off x="5553248" y="4632300"/>
            <a:ext cx="3744416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 snowing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44 -0.03356 L -0.32292 -0.4430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26" y="-2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0283 -0.5113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4" y="-2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9" grpId="0"/>
      <p:bldP spid="19" grpId="1"/>
      <p:bldP spid="21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496" y="44624"/>
            <a:ext cx="9217024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100"/>
              </a:lnSpc>
              <a:spcBef>
                <a:spcPct val="20000"/>
              </a:spcBef>
            </a:pPr>
            <a:r>
              <a:rPr lang="en-US" sz="5600" b="1" noProof="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In Cape Town</a:t>
            </a:r>
            <a:r>
              <a:rPr kumimoji="0" lang="en-US" sz="5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summer 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</a:t>
            </a: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___ in December and it’s usually very sunny and hot</a:t>
            </a:r>
            <a:r>
              <a:rPr kumimoji="0" lang="en-US" sz="5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kumimoji="0" lang="ru-RU" sz="5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51520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одержимое 2"/>
          <p:cNvSpPr txBox="1">
            <a:spLocks/>
          </p:cNvSpPr>
          <p:nvPr/>
        </p:nvSpPr>
        <p:spPr>
          <a:xfrm>
            <a:off x="301576" y="463945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starts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77 0.00648 L 0.11875 -0.575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7" y="-2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63589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496" y="44624"/>
            <a:ext cx="9217024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100"/>
              </a:lnSpc>
              <a:spcBef>
                <a:spcPct val="20000"/>
              </a:spcBef>
            </a:pPr>
            <a:r>
              <a:rPr lang="en-US" sz="5600" b="1" noProof="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It often ___</a:t>
            </a: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___ in autumn. Don’t forget to take an umbrella</a:t>
            </a: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!</a:t>
            </a:r>
            <a:r>
              <a:rPr kumimoji="0" lang="en-US" sz="5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5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46336" y="4532324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одержимое 2"/>
          <p:cNvSpPr txBox="1">
            <a:spLocks/>
          </p:cNvSpPr>
          <p:nvPr/>
        </p:nvSpPr>
        <p:spPr>
          <a:xfrm>
            <a:off x="246336" y="5661248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rains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1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52 0.0169 L 0.38594 -0.85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73" y="-4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 txBox="1">
            <a:spLocks/>
          </p:cNvSpPr>
          <p:nvPr/>
        </p:nvSpPr>
        <p:spPr>
          <a:xfrm>
            <a:off x="179512" y="3573016"/>
            <a:ext cx="38164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throw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851920" y="357301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play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5661248"/>
            <a:ext cx="3312368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621832" y="4725145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walk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496" y="44624"/>
            <a:ext cx="9217024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ts val="6100"/>
              </a:lnSpc>
              <a:spcBef>
                <a:spcPct val="20000"/>
              </a:spcBef>
            </a:pPr>
            <a:r>
              <a:rPr lang="en-US" sz="5600" b="1" noProof="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Tamsin is carrying an</a:t>
            </a: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umbrella and she __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</a:t>
            </a: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_______ a stick for her dog</a:t>
            </a:r>
            <a:r>
              <a:rPr kumimoji="0" lang="en-US" sz="5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kumimoji="0" lang="ru-RU" sz="5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76256" y="3573016"/>
            <a:ext cx="237626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876256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snow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51520" y="5661248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rain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51520" y="4653136"/>
            <a:ext cx="33123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start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520" y="3645024"/>
            <a:ext cx="864096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одержимое 2"/>
          <p:cNvSpPr txBox="1">
            <a:spLocks/>
          </p:cNvSpPr>
          <p:nvPr/>
        </p:nvSpPr>
        <p:spPr>
          <a:xfrm>
            <a:off x="43136" y="3573016"/>
            <a:ext cx="439248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 throwing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78 0.18287 L 0.09427 -0.335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34" y="-2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6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184</Words>
  <Application>Microsoft Office PowerPoint</Application>
  <PresentationFormat>Экран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PDA</dc:creator>
  <cp:lastModifiedBy>TRAUM</cp:lastModifiedBy>
  <cp:revision>57</cp:revision>
  <dcterms:created xsi:type="dcterms:W3CDTF">2018-01-10T16:36:21Z</dcterms:created>
  <dcterms:modified xsi:type="dcterms:W3CDTF">2018-02-13T15:25:13Z</dcterms:modified>
</cp:coreProperties>
</file>