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7801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различных приемов работы с текстом на уроках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географии</a:t>
            </a:r>
            <a:endParaRPr lang="ru-RU" sz="48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221088"/>
            <a:ext cx="4608512" cy="22559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Бабкина Надежда Анатольевна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географии 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«Средняя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№39»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entral\Desktop\фото\1538719828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3360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8. Ответы </a:t>
            </a: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 вопросы к параграфам </a:t>
            </a:r>
            <a:endParaRPr lang="ru-RU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Этот способ работы с учебником способствует закреплению изученного материала, помогает вырабатывать навыки и умения краткого ответа, позволяет осуществлять диффе­ренцированный подход к обучению учащихся, может быть использован для выставления до­полнительных оценок на уроке (при проведении письменных работ).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9. Составление плана к тексту параграфа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Этот метод способствует лучшему пониманию и запоминанию его основного содержания, формирует умение выделять главные мысли. План – это совокупность названий основных мыслей, выраженных в тексте. Каждый пункт плана – это краткая формулировка содержания части текста (абзаца). Перед составлением плана необходимо предъявить детям памятку: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составить план текста?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     Прочитайте текст.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     Выделите в тексте главные мысли.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     Установите взаимосвязь и последовательность мыслей.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     Кратко сформулируйте главные мысли в виде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пунктов плана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692696"/>
            <a:ext cx="7408333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2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10. Самостоятельная работа по учебно-тематическим картам с учебной литературой </a:t>
            </a:r>
            <a:endParaRPr lang="ru-RU" sz="4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Эффективность процесса обучения намного выше, если учащийся овладел приемами самообразования.</a:t>
            </a:r>
            <a:endParaRPr lang="ru-RU" sz="4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Напишите реферат на тему «</a:t>
            </a:r>
            <a:r>
              <a:rPr lang="ru-RU" sz="4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Особоохраняемые</a:t>
            </a: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природные зоны своей местности». Реферат оформите в соответствии с требованиями.</a:t>
            </a:r>
            <a:endParaRPr lang="ru-RU" sz="4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Содержание реферата</a:t>
            </a:r>
            <a:endParaRPr lang="ru-RU" sz="4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Титульный лист;</a:t>
            </a:r>
            <a:endParaRPr lang="ru-RU" sz="4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Содержание;</a:t>
            </a:r>
            <a:endParaRPr lang="ru-RU" sz="4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Введение;</a:t>
            </a:r>
            <a:endParaRPr lang="ru-RU" sz="4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Основная часть;</a:t>
            </a:r>
            <a:endParaRPr lang="ru-RU" sz="4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Заключение;</a:t>
            </a:r>
            <a:endParaRPr lang="ru-RU" sz="4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Список использованных источников;</a:t>
            </a:r>
            <a:endParaRPr lang="ru-RU" sz="4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34888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Сравнение и анализ информации. Это иной уровень работы с учебником. Обучение соответствующим приемам учи­тель ведет практически параллельно с опи­санными выше формами работы, так как они также требуют умения находить глав­ное, кратко записывать и четко формулиро­вать свои мысли. В любом анализе заложе­ны элементы выделения отдельных частей и признаков, а также обобщения и нахожде­ния взаимосвязей. Сравнение можно прово­дить, опираясь на текст, рисунки и схемы учебника и оформлять его результаты в виде таблиц и схем.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СРАВНИТЕЛЬНО-АНАЛИТИЧЕСКАЯ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С УЧЕБНИКОМ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0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выполнения заданий по сравнению и заданий по сравнению и анализу целесообразно использовать рисунки.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Проанализируйте рисунок в учебнике «Способы изображения земной поверхности», выделите черты сходства и отличия.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Задания по работе с иллюстрациями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учебниками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https://arhivurokov.ru/multiurok/html/2017/05/29/s_592c5ce33e374/634985_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7200"/>
            <a:ext cx="20955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rhivurokov.ru/multiurok/html/2017/05/29/s_592c5ce33e374/634985_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67200"/>
            <a:ext cx="23241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rhivurokov.ru/multiurok/html/2017/05/29/s_592c5ce33e374/634985_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67200"/>
            <a:ext cx="2095500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064978"/>
              </p:ext>
            </p:extLst>
          </p:nvPr>
        </p:nvGraphicFramePr>
        <p:xfrm>
          <a:off x="971550" y="2636914"/>
          <a:ext cx="7408863" cy="3744417"/>
        </p:xfrm>
        <a:graphic>
          <a:graphicData uri="http://schemas.openxmlformats.org/drawingml/2006/table">
            <a:tbl>
              <a:tblPr firstRow="1" firstCol="1" bandRow="1"/>
              <a:tblGrid>
                <a:gridCol w="164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0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Населенный пункт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населения,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Половозрастной состав населения,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мужское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женское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0-15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16-59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лет и старше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0-15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16-54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лет и старше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Благовещенсвк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Арзамас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Пущино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Коломна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61276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Сравнительный анализ данных таблиц или схем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Например: «На основании данных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приведенной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ниже таблицы сделайте вывод о том, какой город России обладает наибольшими трудовыми ресурсами?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60848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читают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и на полях учебника карандашом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помечают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знают, а что не знают. Особым значком отмечается тот материал, о котором хочется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больше. После прочтения, обобщения всего знакомого учитель должен остановиться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неизвестном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материале. Здесь важно то, что он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предложен самими учащимися. Такая форма работы с учебником помогает и побуждает пассивную часть класса к поиску своей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неизвестной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l">
              <a:spcBef>
                <a:spcPct val="200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13. «Пометки на полях»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Система творческих заданий реализуется через методики и алгоритмы, позволяющие непроизвольно запоминать материал темы, расширять и углублять его, применять знания на практике. К данной системе относится: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Творческие задания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Тест </a:t>
            </a:r>
            <a:r>
              <a:rPr lang="ru-RU" dirty="0">
                <a:solidFill>
                  <a:schemeClr val="tx1"/>
                </a:solidFill>
              </a:rPr>
              <a:t>— это в настоящее время наиболее распространенный вид проверки усвоения знаний учащимися. После изучения темы, учащимся предлагается составить 6—8 </a:t>
            </a:r>
            <a:r>
              <a:rPr lang="ru-RU" dirty="0" smtClean="0">
                <a:solidFill>
                  <a:schemeClr val="tx1"/>
                </a:solidFill>
              </a:rPr>
              <a:t>вопросов </a:t>
            </a:r>
            <a:r>
              <a:rPr lang="ru-RU" dirty="0">
                <a:solidFill>
                  <a:schemeClr val="tx1"/>
                </a:solidFill>
              </a:rPr>
              <a:t>в виде тестовых заданий. </a:t>
            </a:r>
            <a:r>
              <a:rPr lang="ru-RU" dirty="0" smtClean="0">
                <a:solidFill>
                  <a:schemeClr val="tx1"/>
                </a:solidFill>
              </a:rPr>
              <a:t>Самостоятельно </a:t>
            </a:r>
            <a:r>
              <a:rPr lang="ru-RU" dirty="0">
                <a:solidFill>
                  <a:schemeClr val="tx1"/>
                </a:solidFill>
              </a:rPr>
              <a:t>созданное тестовое задание </a:t>
            </a:r>
            <a:r>
              <a:rPr lang="ru-RU" dirty="0" smtClean="0">
                <a:solidFill>
                  <a:schemeClr val="tx1"/>
                </a:solidFill>
              </a:rPr>
              <a:t>обеспечивает </a:t>
            </a:r>
            <a:r>
              <a:rPr lang="ru-RU" dirty="0">
                <a:solidFill>
                  <a:schemeClr val="tx1"/>
                </a:solidFill>
              </a:rPr>
              <a:t>формирование применения знаний в практической ситуации.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Составление тестов учениками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творческая форма рефлексии. Спо­собность резюмировать информацию, изла­гать сложные идеи, чувства и представления в нескольких словах — важное умение. Оно требует вдумчивой рефлексии, основанной на богатом понятийном  запасе. Данная фор­ма работы удается не всем ученикам, и иног­да во время урока создать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синквейн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 полу­чается, поэтому здесь может быть использо­вана парная или групповая работа, или она может быть выполнена дома.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008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 Создание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синквейна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Задания при работе с учебником могут но­сить различный характер: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репродуктивно-поисковый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сравнительно-аналитический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творческий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Это позволяет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активизировать познавательную активность,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значительно облег­чает выполнение домашнего задания.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География, 6 класс. Тема «Ветер». Используя предложенную картинку, составьте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заданным правилам.</a:t>
            </a:r>
          </a:p>
        </p:txBody>
      </p:sp>
      <p:pic>
        <p:nvPicPr>
          <p:cNvPr id="4" name="Объект 3" descr="https://arhivurokov.ru/multiurok/html/2017/05/29/s_592c5ce33e374/634985_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3362"/>
            <a:ext cx="22955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2060848"/>
            <a:ext cx="56521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15.   Создание </a:t>
            </a:r>
            <a:r>
              <a:rPr lang="ru-RU" sz="2400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синквейна</a:t>
            </a: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синквейне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строк: 1. понятие (слово), 2 прилагательное (2 слова), 3 глагол (3 слова), 4 предложение (3 - 4 слова), 5 существительное ( 1 слово)</a:t>
            </a:r>
            <a: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63032"/>
            <a:ext cx="4572000" cy="25165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Предполагаемый ответ.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1.Ветер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2.Сильный, штормовой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3.Дует, срывает, пугает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Образуется из-за разницы в давлении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Стихия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23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Задания на установление соответствия.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б) Задания на отражение последовательности географических процессов и явлений.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l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31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Составление вопросов творческого характера</a:t>
            </a:r>
            <a:r>
              <a:rPr lang="ru-RU" sz="31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Горы Кордильеры расположены в западной части Северной Америки. Это очень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старые и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разрушенные горы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так как они образовались ещё во время альпийской складчатости. Горы имеют сглаженные вершины, поросли лесом. Здесь до сих пор продолжается процесс горообразования, отсутствуют вулканы и землетрясения. Самая высокая вершина – гора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Тубкаль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(8848 м)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западе горы выходят к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Атлантическому океану,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на востоке граничат с Великими равнинами. Средние высоты в Кордильерах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не превышают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2500 м.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Составление рассказа с географическими ошибками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Например: найдите ошибки в приведенном тексте, укажите номера предложений, в которых сделаны ошибки, запишите эти предложения без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ошибок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412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Например: вставьте пропущенные слова, используя слова для вставки.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Выветривание - процесс разрушения и преобразования горных пород. _______________ выветривание происходит в результате резких изменений температур воздуха и замерзания воды в трещинах горных пород, что приводит к их разрушению. _______________ выветривание представляет собой процесс разложения горных пород водой, насыщенной газами и природными кислотами. Воздействие живых организмов на горные породы приводит к ____________ выветриванию.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 для вставки: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физическое (механическое), химическое, биологическое.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текстов с пропущенными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словами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3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изучении темы «Великие географические открытия» можно предложить учащимся составить кроссворд, в котором должно быть не менее 10 слов.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кроссвордов, ребусов, загадок </a:t>
            </a:r>
          </a:p>
        </p:txBody>
      </p:sp>
    </p:spTree>
    <p:extLst>
      <p:ext uri="{BB962C8B-B14F-4D97-AF65-F5344CB8AC3E}">
        <p14:creationId xmlns:p14="http://schemas.microsoft.com/office/powerpoint/2010/main" val="265928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1. Чтение с комментарием </a:t>
            </a:r>
            <a:endParaRPr lang="ru-RU" i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Наиболее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простой формой на уроке можно считать комментированное чтение параграфа. Ее достоинство заключается в том, что данный прием помогает понять сложную информа­цию и обеспечивает лучшее усвоение материа­ла при подготовке домашнего задания.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Эту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форму целесообразно использовать для наибо­лее сложных тем раздела, например, «Движение литосферных плит», «Климатообразующие факторы» и т. д.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РЕПРОДУКТИВНО – ПОИСКОВАЯ РАБОТА С ТЕКСТОМ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7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0468"/>
              </p:ext>
            </p:extLst>
          </p:nvPr>
        </p:nvGraphicFramePr>
        <p:xfrm>
          <a:off x="1132829" y="4581128"/>
          <a:ext cx="6781800" cy="1919097"/>
        </p:xfrm>
        <a:graphic>
          <a:graphicData uri="http://schemas.openxmlformats.org/drawingml/2006/table">
            <a:tbl>
              <a:tblPr firstRow="1" firstCol="1" bandRow="1"/>
              <a:tblGrid>
                <a:gridCol w="225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Циклон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Антициклон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Обозначение на картах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Движения воздуха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Скорость перемещения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движения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273" y="415117"/>
            <a:ext cx="820891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Чтение текста с заполнением таблицы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в таблице отмечают известную, но­вую, нужную информа­цию, содержащуюся в тексте. В ре­зультате такой работы с текстом ни одна идея не остается без внимания. В итоге конспекти­руется самое главное. Данный прием использу­ется при изучении следующих тем: «Природные зоны материка», «Минералы и горные породы», «Расы земли».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материалы учебника «Климат России», заполните следующую таблицу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20688"/>
            <a:ext cx="7408333" cy="435334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3. Составление таблиц </a:t>
            </a:r>
            <a:endParaRPr lang="ru-RU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 форма работы учит школьников пра­вильному отбору и краткому изложению ин­формации. Таблицы можно состав­лять самостоятельно.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Например: используя карты атласа, дайте характеристику умеренного климатического пояса. Ответ оформите в виде таблицы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97203"/>
              </p:ext>
            </p:extLst>
          </p:nvPr>
        </p:nvGraphicFramePr>
        <p:xfrm>
          <a:off x="971600" y="4221088"/>
          <a:ext cx="7355306" cy="165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8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Между какими параллелями расположен пояс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Воздушные массы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Температура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Количество осадков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2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200421" cy="583264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C00000"/>
                </a:solidFill>
              </a:rPr>
              <a:t>4.   Составление проблемных вопросов по тексту учебника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Глубокому осмыслению полученной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способствуют проблемные вопросы по тексту. В каждом параграфе можно найти материал для составления таких вопросов.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ответа на них нет, но в тексте содержится подсказка, намек на правильный ответ. Для этого учащимся приходится рассматривать текст под другим углом зрения, анализировать его, устанавливать новые связи между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Проблемные вопросы представляют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цепочки рассуждений, в которых каждое последующее звено связано с предыдущим.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при изучении темы «Климат Австралии» проблемными могут быть следующие вопросы?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Почему Австралия самый сухой материк?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Почему все культурные растения австралийцы выращивают на востоке материка?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8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229200"/>
            <a:ext cx="7408333" cy="93041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5. </a:t>
            </a:r>
            <a:r>
              <a:rPr lang="ru-RU" sz="22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Составление опорных логических </a:t>
            </a:r>
            <a:r>
              <a:rPr lang="ru-RU" sz="22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схем</a:t>
            </a:r>
            <a:r>
              <a:rPr lang="ru-RU" sz="2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План, схема, опорные конспекты помога­ют отделить главное от второстепенного при большом объеме информации, выделить смысловой остов текста, установить взаимо­связи отдельных систем. Все это способству­ет систематизации знаний учащихся. Многие тексты учебника можно легко превратить в логические опорные схемы.  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Например: при изучении темы «Топливно – энергетический комплекс России» опорный конспект может быть следующим</a:t>
            </a:r>
            <a:r>
              <a:rPr lang="ru-RU" sz="4800" dirty="0"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https://arhivurokov.ru/multiurok/html/2017/05/29/s_592c5ce33e374/634985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13" y="2564904"/>
            <a:ext cx="63246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2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6.  Написание </a:t>
            </a: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краткого конспекта </a:t>
            </a:r>
            <a:endParaRPr lang="ru-RU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сложным темам,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 быть полез­ным составление учащимися кратких конспектов. Это дает возможность ученикам вы­брать самое главное из текста параграфа и лучше запомнить. Этот прием может быть применен как на уроке, так и при подготовке домашнего задания. Наиболее удобны для данного метода темы: «Природные комплексы», «Внутренние и внешние силы, создающие рельеф» и др.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7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Изучение терминов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географических терминов не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ограничивается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заучиванием их определений. Учащийся должен понимать смысл, уметь пользоваться определениями. Если термин встречается редко и отсутствует система его отработки на каждом уроке, то в памяти он остается не долго. Осмысленное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продуктивнее механического. В основе осмысленного запоминания лежат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смысловая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группировка или разбивка на части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главного.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В тексте параграфа “Воды суши” найдите определение понятия “река”, выделите в нем определяемое слово (водный поток), а затем – общие и частные признаки (течет всегда в русле, может быть постоянным или временным).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532</TotalTime>
  <Words>1375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Candara</vt:lpstr>
      <vt:lpstr>Symbol</vt:lpstr>
      <vt:lpstr>Times New Roman</vt:lpstr>
      <vt:lpstr>Волна</vt:lpstr>
      <vt:lpstr>Использование различных приемов работы с текстом на уроках географии</vt:lpstr>
      <vt:lpstr>Презентация PowerPoint</vt:lpstr>
      <vt:lpstr>РЕПРОДУКТИВНО – ПОИСКОВАЯ РАБОТА С ТЕКСТОМ </vt:lpstr>
      <vt:lpstr>Презентация PowerPoint</vt:lpstr>
      <vt:lpstr>Презентация PowerPoint</vt:lpstr>
      <vt:lpstr>Презентация PowerPoint</vt:lpstr>
      <vt:lpstr>5. Составление опорных логических схем План, схема, опорные конспекты помога­ют отделить главное от второстепенного при большом объеме информации, выделить смысловой остов текста, установить взаимо­связи отдельных систем. Все это способству­ет систематизации знаний учащихся. Многие тексты учебника можно легко превратить в логические опорные схемы.    Например: при изучении темы «Топливно – энергетический комплекс России» опорный конспект может быть следующим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СРАВНИТЕЛЬНО-АНАЛИТИЧЕСКАЯ РАБОТА С УЧЕБНИКОМ </vt:lpstr>
      <vt:lpstr>1. Задания по работе с иллюстрациями учебниками </vt:lpstr>
      <vt:lpstr>2. Сравнительный анализ данных таблиц или схем  Например: «На основании данных приведенной ниже таблицы сделайте вывод о том, какой город России обладает наибольшими трудовыми ресурсами? </vt:lpstr>
      <vt:lpstr>13. «Пометки на полях»  </vt:lpstr>
      <vt:lpstr>Творческие задания</vt:lpstr>
      <vt:lpstr> 1. Составление тестов учениками  </vt:lpstr>
      <vt:lpstr>2.   Создание синквейна  </vt:lpstr>
      <vt:lpstr>Например: География, 6 класс. Тема «Ветер». Используя предложенную картинку, составьте синквейн по заданным правилам.</vt:lpstr>
      <vt:lpstr> 3. Составление вопросов творческого характера </vt:lpstr>
      <vt:lpstr> 4. Составление рассказа с географическими ошибками  Например: найдите ошибки в приведенном тексте, укажите номера предложений, в которых сделаны ошибки, запишите эти предложения без ошибок </vt:lpstr>
      <vt:lpstr>5. Составление текстов с пропущенными словами</vt:lpstr>
      <vt:lpstr>6.   Составление кроссвордов, ребусов, загадок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различных приемов работы с текстом на уроках географии</dc:title>
  <dc:creator>Central</dc:creator>
  <cp:lastModifiedBy>user</cp:lastModifiedBy>
  <cp:revision>19</cp:revision>
  <dcterms:created xsi:type="dcterms:W3CDTF">2019-03-25T04:22:31Z</dcterms:created>
  <dcterms:modified xsi:type="dcterms:W3CDTF">2022-11-18T15:23:43Z</dcterms:modified>
</cp:coreProperties>
</file>