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7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74" r:id="rId14"/>
    <p:sldId id="273" r:id="rId15"/>
    <p:sldId id="275" r:id="rId16"/>
    <p:sldId id="276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862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Результат </a:t>
            </a:r>
            <a:r>
              <a:rPr kumimoji="0" lang="ru-RU" sz="1862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сформированности</a:t>
            </a:r>
            <a:r>
              <a:rPr kumimoji="0" lang="ru-RU" sz="1862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 функциональной грамотности</a:t>
            </a:r>
            <a:endParaRPr lang="ru-RU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Алексеева Лилиана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Читательская грамотность</c:v>
                </c:pt>
                <c:pt idx="1">
                  <c:v>Финансовая грамотность</c:v>
                </c:pt>
                <c:pt idx="2">
                  <c:v>Глобальные компетенции</c:v>
                </c:pt>
                <c:pt idx="3">
                  <c:v>Математическая грамотность</c:v>
                </c:pt>
                <c:pt idx="4">
                  <c:v>Креативное мышление</c:v>
                </c:pt>
                <c:pt idx="5">
                  <c:v>Естественнонаучная грамотность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</c:v>
                </c:pt>
                <c:pt idx="1">
                  <c:v>0.5</c:v>
                </c:pt>
                <c:pt idx="2" formatCode="0.00%">
                  <c:v>0.2727</c:v>
                </c:pt>
                <c:pt idx="3" formatCode="0.00%">
                  <c:v>0.2767</c:v>
                </c:pt>
                <c:pt idx="4" formatCode="0.00%">
                  <c:v>0.21429999999999999</c:v>
                </c:pt>
                <c:pt idx="5" formatCode="0.0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5-46E6-ADC4-1D1AD1E676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Петров Саян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Читательская грамотность</c:v>
                </c:pt>
                <c:pt idx="1">
                  <c:v>Финансовая грамотность</c:v>
                </c:pt>
                <c:pt idx="2">
                  <c:v>Глобальные компетенции</c:v>
                </c:pt>
                <c:pt idx="3">
                  <c:v>Математическая грамотность</c:v>
                </c:pt>
                <c:pt idx="4">
                  <c:v>Креативное мышление</c:v>
                </c:pt>
                <c:pt idx="5">
                  <c:v>Естественнонаучная грамотность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0.1333</c:v>
                </c:pt>
                <c:pt idx="1">
                  <c:v>0.41670000000000001</c:v>
                </c:pt>
                <c:pt idx="2">
                  <c:v>0.63639999999999997</c:v>
                </c:pt>
                <c:pt idx="3">
                  <c:v>0.2767</c:v>
                </c:pt>
                <c:pt idx="4">
                  <c:v>0.1429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5-46E6-ADC4-1D1AD1E676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Павлова Света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Читательская грамотность</c:v>
                </c:pt>
                <c:pt idx="1">
                  <c:v>Финансовая грамотность</c:v>
                </c:pt>
                <c:pt idx="2">
                  <c:v>Глобальные компетенции</c:v>
                </c:pt>
                <c:pt idx="3">
                  <c:v>Математическая грамотность</c:v>
                </c:pt>
                <c:pt idx="4">
                  <c:v>Креативное мышление</c:v>
                </c:pt>
                <c:pt idx="5">
                  <c:v>Естественнонаучная грамотность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0.33329999999999999</c:v>
                </c:pt>
                <c:pt idx="1">
                  <c:v>0.33329999999999999</c:v>
                </c:pt>
                <c:pt idx="2">
                  <c:v>0.2727</c:v>
                </c:pt>
                <c:pt idx="3">
                  <c:v>6.6699999999999995E-2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B5-46E6-ADC4-1D1AD1E676C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Алексеев Федя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Читательская грамотность</c:v>
                </c:pt>
                <c:pt idx="1">
                  <c:v>Финансовая грамотность</c:v>
                </c:pt>
                <c:pt idx="2">
                  <c:v>Глобальные компетенции</c:v>
                </c:pt>
                <c:pt idx="3">
                  <c:v>Математическая грамотность</c:v>
                </c:pt>
                <c:pt idx="4">
                  <c:v>Креативное мышление</c:v>
                </c:pt>
                <c:pt idx="5">
                  <c:v>Естественнонаучная грамотность</c:v>
                </c:pt>
              </c:strCache>
            </c:strRef>
          </c:cat>
          <c:val>
            <c:numRef>
              <c:f>Лист1!$E$2:$E$7</c:f>
              <c:numCache>
                <c:formatCode>0.00%</c:formatCode>
                <c:ptCount val="6"/>
                <c:pt idx="0" formatCode="0%">
                  <c:v>0.6</c:v>
                </c:pt>
                <c:pt idx="1">
                  <c:v>0.41670000000000001</c:v>
                </c:pt>
                <c:pt idx="2">
                  <c:v>0.2727</c:v>
                </c:pt>
                <c:pt idx="3">
                  <c:v>0.33329999999999999</c:v>
                </c:pt>
                <c:pt idx="4">
                  <c:v>0.71430000000000005</c:v>
                </c:pt>
                <c:pt idx="5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B5-46E6-ADC4-1D1AD1E67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3645664"/>
        <c:axId val="463653984"/>
      </c:barChart>
      <c:catAx>
        <c:axId val="46364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653984"/>
        <c:crosses val="autoZero"/>
        <c:auto val="1"/>
        <c:lblAlgn val="ctr"/>
        <c:lblOffset val="100"/>
        <c:noMultiLvlLbl val="0"/>
      </c:catAx>
      <c:valAx>
        <c:axId val="46365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64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Читательская грамотность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Алексеева Лилиана</c:v>
                </c:pt>
                <c:pt idx="1">
                  <c:v>Петров Саян</c:v>
                </c:pt>
                <c:pt idx="2">
                  <c:v>Павлова Света</c:v>
                </c:pt>
                <c:pt idx="3">
                  <c:v>Алексеев Федя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3-4237-B430-E7F0264A7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Финансовая грамотность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Алексеева Лилиана</c:v>
                </c:pt>
                <c:pt idx="1">
                  <c:v>Петров Саян</c:v>
                </c:pt>
                <c:pt idx="2">
                  <c:v>Павлова Света</c:v>
                </c:pt>
                <c:pt idx="3">
                  <c:v>Алексеев Федя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3-4237-B430-E7F0264A7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Глобальные компетенции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Алексеева Лилиана</c:v>
                </c:pt>
                <c:pt idx="1">
                  <c:v>Петров Саян</c:v>
                </c:pt>
                <c:pt idx="2">
                  <c:v>Павлова Света</c:v>
                </c:pt>
                <c:pt idx="3">
                  <c:v>Алексеев Федя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3-4237-B430-E7F0264A7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Матемитческая грамотность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Алексеева Лилиана</c:v>
                </c:pt>
                <c:pt idx="1">
                  <c:v>Петров Саян</c:v>
                </c:pt>
                <c:pt idx="2">
                  <c:v>Павлова Света</c:v>
                </c:pt>
                <c:pt idx="3">
                  <c:v>Алексеев Федя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D3-4237-B430-E7F0264A7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Креативное мышление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Алексеева Лилиана</c:v>
                </c:pt>
                <c:pt idx="1">
                  <c:v>Петров Саян</c:v>
                </c:pt>
                <c:pt idx="2">
                  <c:v>Павлова Света</c:v>
                </c:pt>
                <c:pt idx="3">
                  <c:v>Алексеев Федя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D3-4237-B430-E7F0264A7B0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Естественнонаучная грамотность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Алексеева Лилиана</c:v>
                </c:pt>
                <c:pt idx="1">
                  <c:v>Петров Саян</c:v>
                </c:pt>
                <c:pt idx="2">
                  <c:v>Павлова Света</c:v>
                </c:pt>
                <c:pt idx="3">
                  <c:v>Алексеев Федя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D3-4237-B430-E7F0264A7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2128624"/>
        <c:axId val="722144016"/>
      </c:barChart>
      <c:catAx>
        <c:axId val="722128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2144016"/>
        <c:crosses val="autoZero"/>
        <c:auto val="1"/>
        <c:lblAlgn val="ctr"/>
        <c:lblOffset val="100"/>
        <c:noMultiLvlLbl val="0"/>
      </c:catAx>
      <c:valAx>
        <c:axId val="7221440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12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616B2-FBCA-43E9-A1BA-D3F45B83807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2852A-4ECD-4178-826B-693CFBD33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3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2852A-4ECD-4178-826B-693CFBD33F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1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64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66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9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635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1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1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0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8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3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8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6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EB3B8D-50C2-46AC-BADE-F94CB33905E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98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2412"/>
            <a:ext cx="4877223" cy="3005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46" y="2787804"/>
            <a:ext cx="11173522" cy="6338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платформы </a:t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РЭШ для оценки </a:t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4117" y="4231821"/>
            <a:ext cx="45831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С.А. учитель истории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обществознания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МБОУ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Кюкяйская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имени А.К. Акимова»</a:t>
            </a:r>
          </a:p>
        </p:txBody>
      </p:sp>
    </p:spTree>
    <p:extLst>
      <p:ext uri="{BB962C8B-B14F-4D97-AF65-F5344CB8AC3E}">
        <p14:creationId xmlns:p14="http://schemas.microsoft.com/office/powerpoint/2010/main" val="194679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083" y="778080"/>
            <a:ext cx="3274143" cy="30417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Тестовая работа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для учащихся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-435" b="49374"/>
          <a:stretch/>
        </p:blipFill>
        <p:spPr>
          <a:xfrm>
            <a:off x="373248" y="242462"/>
            <a:ext cx="7773151" cy="2202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110" t="5342" r="730" b="10988"/>
          <a:stretch/>
        </p:blipFill>
        <p:spPr>
          <a:xfrm>
            <a:off x="865236" y="2634918"/>
            <a:ext cx="6789173" cy="39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1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0071" cy="10212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 для детей.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117" y="1216563"/>
            <a:ext cx="9595598" cy="53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889" y="506347"/>
            <a:ext cx="10009807" cy="8317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Для учителя проверенные готовые итоги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742" y="1667726"/>
            <a:ext cx="8533453" cy="46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6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3" t="12227" r="5754" b="12612"/>
          <a:stretch/>
        </p:blipFill>
        <p:spPr>
          <a:xfrm>
            <a:off x="210633" y="678426"/>
            <a:ext cx="11706064" cy="53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87" t="15345" r="10285" b="8208"/>
          <a:stretch/>
        </p:blipFill>
        <p:spPr>
          <a:xfrm>
            <a:off x="353961" y="398207"/>
            <a:ext cx="11553505" cy="58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781871"/>
              </p:ext>
            </p:extLst>
          </p:nvPr>
        </p:nvGraphicFramePr>
        <p:xfrm>
          <a:off x="684212" y="685800"/>
          <a:ext cx="1081952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966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591851"/>
              </p:ext>
            </p:extLst>
          </p:nvPr>
        </p:nvGraphicFramePr>
        <p:xfrm>
          <a:off x="368710" y="103239"/>
          <a:ext cx="11474245" cy="619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581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253" y="160659"/>
            <a:ext cx="7412115" cy="75353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Другие платформы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56" r="9629"/>
          <a:stretch/>
        </p:blipFill>
        <p:spPr>
          <a:xfrm>
            <a:off x="751809" y="914192"/>
            <a:ext cx="10436630" cy="57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1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361" y="1033232"/>
            <a:ext cx="9514868" cy="56313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22702" y="177749"/>
            <a:ext cx="5804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платформы </a:t>
            </a:r>
          </a:p>
        </p:txBody>
      </p:sp>
    </p:spTree>
    <p:extLst>
      <p:ext uri="{BB962C8B-B14F-4D97-AF65-F5344CB8AC3E}">
        <p14:creationId xmlns:p14="http://schemas.microsoft.com/office/powerpoint/2010/main" val="1153455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52" y="262890"/>
            <a:ext cx="9765792" cy="6103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9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5" y="664360"/>
            <a:ext cx="11928015" cy="55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6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61" y="1006466"/>
            <a:ext cx="9892123" cy="5561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963" y="114367"/>
            <a:ext cx="11090786" cy="800033"/>
          </a:xfrm>
        </p:spPr>
        <p:txBody>
          <a:bodyPr>
            <a:normAutofit fontScale="90000"/>
          </a:bodyPr>
          <a:lstStyle/>
          <a:p>
            <a:r>
              <a:rPr lang="sah-RU" b="1" dirty="0" smtClean="0">
                <a:solidFill>
                  <a:srgbClr val="FF0000"/>
                </a:solidFill>
              </a:rPr>
              <a:t>Российская электронная школа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697" y="365125"/>
            <a:ext cx="1086710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Функциональная грамотность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3" r="11952" b="37563"/>
          <a:stretch/>
        </p:blipFill>
        <p:spPr>
          <a:xfrm>
            <a:off x="1356850" y="1312607"/>
            <a:ext cx="9779407" cy="51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0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16" y="889232"/>
            <a:ext cx="3557240" cy="42514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Выбираешь свое мероприятие, дату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7" t="7548" r="34776" b="5636"/>
          <a:stretch/>
        </p:blipFill>
        <p:spPr>
          <a:xfrm>
            <a:off x="3971693" y="202714"/>
            <a:ext cx="7960111" cy="63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0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7148" y="1250027"/>
            <a:ext cx="3864078" cy="23338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Выбор Контрольно-Измерительных материалов</a:t>
            </a:r>
            <a:endParaRPr lang="ru-RU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94" t="5425" r="18123" b="5240"/>
          <a:stretch/>
        </p:blipFill>
        <p:spPr>
          <a:xfrm>
            <a:off x="471949" y="388620"/>
            <a:ext cx="7536426" cy="60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3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39284" cy="8147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Материал КИМ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693" y="1179872"/>
            <a:ext cx="10693333" cy="60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7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0820" y="365125"/>
            <a:ext cx="3735658" cy="425112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Код доступа для детей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875" b="35868"/>
          <a:stretch/>
        </p:blipFill>
        <p:spPr>
          <a:xfrm>
            <a:off x="634868" y="489587"/>
            <a:ext cx="7315952" cy="57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0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621297" cy="1050720"/>
          </a:xfrm>
        </p:spPr>
        <p:txBody>
          <a:bodyPr/>
          <a:lstStyle/>
          <a:p>
            <a:pPr algn="ctr"/>
            <a:r>
              <a:rPr lang="ru-RU" dirty="0" smtClean="0"/>
              <a:t>Войти как обучающийся.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35" t="8968" r="24659" b="11124"/>
          <a:stretch/>
        </p:blipFill>
        <p:spPr>
          <a:xfrm>
            <a:off x="412954" y="1415846"/>
            <a:ext cx="5397910" cy="5020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479" t="14267" r="25970" b="19419"/>
          <a:stretch/>
        </p:blipFill>
        <p:spPr>
          <a:xfrm>
            <a:off x="6424442" y="1415846"/>
            <a:ext cx="5460300" cy="50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232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</TotalTime>
  <Words>62</Words>
  <Application>Microsoft Office PowerPoint</Application>
  <PresentationFormat>Широкоэкранный</PresentationFormat>
  <Paragraphs>16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Bahnschrift Light SemiCondensed</vt:lpstr>
      <vt:lpstr>Calibri</vt:lpstr>
      <vt:lpstr>Century Gothic</vt:lpstr>
      <vt:lpstr>Times New Roman</vt:lpstr>
      <vt:lpstr>Wingdings 3</vt:lpstr>
      <vt:lpstr>Сектор</vt:lpstr>
      <vt:lpstr>Использование платформы  РЭШ для оценки  функциональной грамотности     </vt:lpstr>
      <vt:lpstr>Презентация PowerPoint</vt:lpstr>
      <vt:lpstr>Российская электронная школа</vt:lpstr>
      <vt:lpstr>Функциональная грамотность</vt:lpstr>
      <vt:lpstr>Выбираешь свое мероприятие, дату </vt:lpstr>
      <vt:lpstr>Выбор Контрольно-Измерительных материалов</vt:lpstr>
      <vt:lpstr>Материал КИМ</vt:lpstr>
      <vt:lpstr>Код доступа для детей</vt:lpstr>
      <vt:lpstr>Войти как обучающийся. </vt:lpstr>
      <vt:lpstr>Тестовая работа для учащихся</vt:lpstr>
      <vt:lpstr>Результат для детей. </vt:lpstr>
      <vt:lpstr>Для учителя проверенные готовые итоги</vt:lpstr>
      <vt:lpstr>Презентация PowerPoint</vt:lpstr>
      <vt:lpstr>Презентация PowerPoint</vt:lpstr>
      <vt:lpstr>Презентация PowerPoint</vt:lpstr>
      <vt:lpstr>Презентация PowerPoint</vt:lpstr>
      <vt:lpstr>Другие платформы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электронная школа</dc:title>
  <dc:creator>Пользователь</dc:creator>
  <cp:lastModifiedBy>Пользователь</cp:lastModifiedBy>
  <cp:revision>33</cp:revision>
  <dcterms:created xsi:type="dcterms:W3CDTF">2022-02-25T05:07:08Z</dcterms:created>
  <dcterms:modified xsi:type="dcterms:W3CDTF">2022-11-18T05:30:15Z</dcterms:modified>
</cp:coreProperties>
</file>