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4CFF1-2B3E-41B2-8F57-1A1EDFDE7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05040F-2B42-4F5F-B13F-FE00E97D7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38005-F4AB-40DE-9ABD-4A7B5A20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C8E7F-6095-4A09-9CF9-6A60316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0B360-F58A-4F41-B342-FA3A124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8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0ABDF-47EE-4AD5-AF75-A162E373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7D40E1-14BC-4D4F-9880-CC5BAE1B1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3436F-5FE8-4C1F-BD02-B3E03A81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EBC0FD-AE4E-4106-BC1E-3FD262B6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1C311-3191-4996-9DED-A9D0A328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6A1592-6A96-4E1C-A633-0828EC23D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88FDC0-1905-4AE4-86A4-68B716DB1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1AF4C-F4F3-4B79-B6DB-AE4DBA9E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4BB15-249C-460B-9726-888413E9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59C65E-220D-4EB0-B133-C07A01E8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68F99-BDB3-4B05-8DA3-48DC0A29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3DFF2-4206-454C-ADA5-1332B8AA7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306EF-F763-4241-8A2D-0B5294EC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D6DD-7BD6-4369-966D-71C12BDB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F76F6-FE32-4FEB-9810-72F090AA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6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3EACE-F845-4162-BCAE-E0D97910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9DB78-6F49-4D13-AB62-9F4174E8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BD54C-3B2F-4007-91E6-02CAB804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C8DC3-3948-43BF-8A7F-1DA50D6E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0A6FE-DAD6-478A-BECC-90546605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0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F19F6-AE40-4144-B3FB-DE4F5B19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484B9-E8D6-4D89-B1E9-B9971097A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B07080-8AA0-4EB4-848A-4E2C62A58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23712-5BA2-467A-84A0-DB915783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2740C-F832-4599-AC15-C58E912B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94A33-0AC7-4C0D-8D45-9E31DF5D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1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2C9C9-87CA-41DC-885F-75335E49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DF422-642E-4D2F-A802-AA17D4386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50EBCB-57C2-47BD-B5EA-826B523FF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52D4C6-6FF0-42F3-8FDB-4427D6317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B1C5-64E4-4477-8E85-A1CC9DED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45B68E-4272-4498-93A1-674F9ACE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D47940-AD99-4130-BC50-224B02AF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866103-5357-4644-B08E-946DCC67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4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7420-2E9A-46F1-9179-491A347D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91A2FE-EEA6-4CB5-BADF-333384E0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73DB3E-5187-4647-9121-CD09CEE8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01D349-C952-4045-9DBF-564DFF9D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9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ED1EB9-FBA6-48AE-89B4-5DDF160F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046687-5828-4F66-B97D-5F750176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83EB39-E26F-484A-9BA5-456D5397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81468-A45B-40F9-8C87-15C42DE8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895C3-28B8-4CAE-A72C-A870277E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E6A461-5CE1-45CC-816F-ABF807A6E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7355-3B19-4619-B5E4-4AA77042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30A03D-CFD9-44CD-9B51-6D6A9FA7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8CDC71-D71B-43B7-A3EE-4D292D65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A5F5A-A082-4734-8913-E72FFF17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151981-D172-4D66-A25A-7B607E14A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7FCE82-ACE5-4288-AA14-BFB89A0F8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D25CD5-9AA0-48CB-B07C-AA1DAE86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97CAA1-7594-492A-89A4-5AAEB56B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01E07-C408-4006-AA6C-43AD0A3A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4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B4AB6-C6A3-4983-ACD7-D813A2E8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CEEA3-1042-40E2-8094-126A2971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ABE30-B39B-46AF-AF90-ECCD64F14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4832-0BFC-4118-937A-DFA2B0188E9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1F6CF-5ABA-4BC1-8A25-C8588AA72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37DA0-1998-47E1-B825-65E30C61F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0E34-C829-423D-ABC5-5CEAC4391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0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1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 младшего возраста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280073" cy="1655762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</a:rPr>
              <a:t>Автор: Савинова Ирина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</a:rPr>
              <a:t>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65304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7455" y="533257"/>
            <a:ext cx="5971309" cy="13232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цифру?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C69C3F-02BA-455E-91D4-CE26DAA1C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56" r="11818" b="13738"/>
          <a:stretch/>
        </p:blipFill>
        <p:spPr>
          <a:xfrm>
            <a:off x="595745" y="942109"/>
            <a:ext cx="4973782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190850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FFEFD-7BBC-42ED-9091-82F184E1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" y="979578"/>
            <a:ext cx="4987637" cy="58784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655"/>
            <a:ext cx="9144000" cy="5126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255" y="3131126"/>
            <a:ext cx="6331528" cy="290945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смешнее единичка.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тонкая, как спичка.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стебель, тонкий носик,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стоит и есть не просит.</a:t>
            </a:r>
          </a:p>
        </p:txBody>
      </p:sp>
    </p:spTree>
    <p:extLst>
      <p:ext uri="{BB962C8B-B14F-4D97-AF65-F5344CB8AC3E}">
        <p14:creationId xmlns:p14="http://schemas.microsoft.com/office/powerpoint/2010/main" val="330159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09" y="1122363"/>
            <a:ext cx="5611091" cy="504880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— цифра единица.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быть она стремится!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прямее и ровней,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все — за ней!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правый верхний уголок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веди, дружок,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— левее, вниз: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— одна из единиц!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841627-F23C-4C74-8CDC-9D5E18E2E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0" y="686827"/>
            <a:ext cx="4914900" cy="58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2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16383"/>
            <a:ext cx="9975273" cy="2085253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Цыплёнок один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A1CC00-AD10-4E66-BDDA-F3DBDC93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" y="138546"/>
            <a:ext cx="5195455" cy="659476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22582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1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909" y="138545"/>
            <a:ext cx="5361708" cy="21336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корзина одна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21F66-0549-4D5A-AE3D-6C84E7B01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7" t="7714" r="7905" b="5636"/>
          <a:stretch/>
        </p:blipFill>
        <p:spPr>
          <a:xfrm>
            <a:off x="914400" y="609600"/>
            <a:ext cx="5666509" cy="577734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44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217" y="1122363"/>
            <a:ext cx="6165273" cy="2133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пчелка одна на картинке видна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850446-9E76-43ED-B4A3-49D7CB95F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7" y="574820"/>
            <a:ext cx="5050040" cy="60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0" y="471055"/>
            <a:ext cx="5223164" cy="15307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облако тоже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в синеве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1C80E5-22F1-4ACD-BD3E-4B9D15FE8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" t="19192" r="-1" b="18990"/>
          <a:stretch/>
        </p:blipFill>
        <p:spPr>
          <a:xfrm>
            <a:off x="152400" y="2001838"/>
            <a:ext cx="8340436" cy="474532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43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217" y="568036"/>
            <a:ext cx="5555673" cy="195349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колосок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E99D5F-9B6F-4756-B956-82A5A692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" t="4848" r="2323" b="16365"/>
          <a:stretch/>
        </p:blipFill>
        <p:spPr>
          <a:xfrm>
            <a:off x="180109" y="1122363"/>
            <a:ext cx="6497782" cy="540312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2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5C1D-B6CF-4B9E-AD46-2E389B91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2963-5E49-49F9-90F1-2DC80150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582" y="277091"/>
            <a:ext cx="5167744" cy="249381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я ягодок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4A64C-7B17-4011-9B6C-91F80514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" y="1039091"/>
            <a:ext cx="7135090" cy="567343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D6E47-FC20-4AA6-8C1A-BEA41F4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68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110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Цифра 1 для дошкольников младшего возраста </vt:lpstr>
      <vt:lpstr>Презентация PowerPoint</vt:lpstr>
      <vt:lpstr>Презентация PowerPoint</vt:lpstr>
      <vt:lpstr>Цыплёнок один</vt:lpstr>
      <vt:lpstr> И корзина одна</vt:lpstr>
      <vt:lpstr>И пчелка одна на картинке видна</vt:lpstr>
      <vt:lpstr>И облако тоже  одно в синеве</vt:lpstr>
      <vt:lpstr>Один колосок</vt:lpstr>
      <vt:lpstr>Ну я ягодок  две</vt:lpstr>
      <vt:lpstr>Как зовут цифру?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Цифра 1 для дошкольников младшего возраста </dc:title>
  <dc:creator>estet</dc:creator>
  <cp:lastModifiedBy>estet</cp:lastModifiedBy>
  <cp:revision>5</cp:revision>
  <dcterms:created xsi:type="dcterms:W3CDTF">2022-09-29T12:11:40Z</dcterms:created>
  <dcterms:modified xsi:type="dcterms:W3CDTF">2022-09-29T12:53:32Z</dcterms:modified>
</cp:coreProperties>
</file>