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0" r:id="rId6"/>
    <p:sldId id="259" r:id="rId7"/>
    <p:sldId id="258" r:id="rId8"/>
    <p:sldId id="265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05BAD-833C-4ED0-A3C5-C09013D3F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28DEFA-429C-441D-B9BA-D49C9429E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B9AA4-06E0-4D8C-9376-CDBB397A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7E26F-4086-438F-8509-F0164BD3E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503FA2-FB90-44D5-9B79-A38B42509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06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4BB4E-168E-4A39-99EB-EB4E5705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E9AB66-7C01-4DD8-91F9-83BD26519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7CB8F1-9E8D-402E-88A4-BAAF27D6C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DD20FA-0109-450B-BB26-2D974962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C35A50-38C6-4CBE-AA5B-01016BFE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55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FAA49B-BA79-4251-BE35-A02009FC57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526B1E-85B0-4439-BB3F-2BA24013A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AE74D-BE13-4ADF-A0BA-EAC82F21E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0878CB-B814-4A78-914D-B4AF6EF1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570F25-CB64-41FB-9DE5-CED77AC8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50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53138-2D46-47C3-ACCA-258F6F7E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EBA38B-DC7E-4DAB-9094-8A2610D3D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46F491-5151-4792-B93E-9CBED59AD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E951A3-E956-40E6-948F-63430D7C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F1203B-2829-4D1B-BD67-9896FCE81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03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8FB89-BE96-4667-B5A3-97431922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A249B-03D0-41F5-9475-868219774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2EFD05-71BC-41DC-8872-49DC471B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51407-242D-484A-AF61-F7B4122C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CC4300-359E-4458-8E4A-202ABF498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08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7A2AA-C3A7-43E6-A2C0-3194853C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6C5D4-6576-48AA-BD9F-534CDDD21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78B501-E48B-4FFA-82A9-CCEC115E7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89650-6B0B-40B6-B6AA-565C37193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56471C-DC32-4394-B5A9-6858211F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1F004E-3192-4BE7-83A5-7A83B6FE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32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3B140-569C-4975-8897-A2132A6FE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E248F6-E4A6-44A5-AEE0-AC58C4372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1C0C89-AD74-4AA2-812A-BA365C476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40AA4A-0E2C-454D-8EC9-4577F5F84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BA7684-C0E5-4715-A34A-1C56910B3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7DC551-17E5-45FE-B88B-E7D888F83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141E55-FF35-4A69-A64D-C9CB1EF5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0FBAD7-CDA4-41E2-B625-0C728699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2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3DB6A-9113-4262-95A3-63983BB19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8603CB-650A-49B7-A46D-C935CFDA5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1BC8C0-9EE8-412E-8AB0-90AA7816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00DA4C-60E0-420F-97E1-9EB0F824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9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7D30B3-8A05-44B6-9610-F9FE3323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6EA3A0-D97D-4DCE-A6D1-C729F0A2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EBDF26-56FD-469B-9F72-FFF98F97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24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5FC07-7D8B-4B34-A3FE-6236A79F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634F32-90FC-409E-90C1-43A1CC5B3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3B5AC7-C756-48D3-B8DE-6BE7FC432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7BC5FA-4556-46C9-816D-D90D2A42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F8776F-E23E-474F-A5C2-F932FA6D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D12B4E-C800-4E53-9318-7D713D51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0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E562C-E02C-4514-8EBE-81B18C35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B77ED11-DDBF-444B-8E9F-44A09B07D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87737D-740E-4DB0-A5E0-0612AC729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68492F-E14F-4513-B25F-29A2FB58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25C11B-0644-4ACD-8A25-48344C6A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AB81AF-DF22-4F13-AA0B-1B3ACE626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96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AC15C-8E6A-4ED1-829F-480EF0C4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E7CD89-C77B-44C5-AFBD-4F9DE344F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85EE96-0B54-4729-B6CA-6685C62D9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9851E-14BD-4998-BA5D-DDB53AC01D84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253378-E173-4BC1-93A3-98B146200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6CB7D7-9E66-448C-B2ED-E53538B3A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F5B26-6DD3-43C8-8578-FF5D16E4C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93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4257A3-732A-42C6-8E0E-BFC70DB4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71C63-F620-4198-9ABB-4FD69FC6E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листья в моем городе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762617-BB41-4E78-BD8F-8D559CA6E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/>
              <a:t>Презентация для дошкольников</a:t>
            </a:r>
          </a:p>
          <a:p>
            <a:pPr algn="r"/>
            <a:r>
              <a:rPr lang="ru-RU" dirty="0"/>
              <a:t>Автор: Савинова Ирина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398665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A930A0-4F72-4438-99E2-140E36CAC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08BCA-BBAA-424F-93A9-DB8658B1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7513"/>
            <a:ext cx="10515600" cy="144303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КОНЕЦ</a:t>
            </a:r>
          </a:p>
        </p:txBody>
      </p:sp>
    </p:spTree>
    <p:extLst>
      <p:ext uri="{BB962C8B-B14F-4D97-AF65-F5344CB8AC3E}">
        <p14:creationId xmlns:p14="http://schemas.microsoft.com/office/powerpoint/2010/main" val="20021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4257A3-732A-42C6-8E0E-BFC70DB4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71C63-F620-4198-9ABB-4FD69FC6E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112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20077B-4A9C-4FD6-AF4D-A02442B60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64" y="2369128"/>
            <a:ext cx="7327387" cy="4253344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762617-BB41-4E78-BD8F-8D559CA6E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4909"/>
            <a:ext cx="9144000" cy="5902035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БЕРЕЗЫ</a:t>
            </a:r>
          </a:p>
        </p:txBody>
      </p:sp>
    </p:spTree>
    <p:extLst>
      <p:ext uri="{BB962C8B-B14F-4D97-AF65-F5344CB8AC3E}">
        <p14:creationId xmlns:p14="http://schemas.microsoft.com/office/powerpoint/2010/main" val="3315598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4257A3-732A-42C6-8E0E-BFC70DB4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71C63-F620-4198-9ABB-4FD69FC6E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092"/>
            <a:ext cx="9144000" cy="94990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КЛЁНА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DE6058-E57D-4AEB-88F7-E9D8DB5FB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504084"/>
            <a:ext cx="7620000" cy="507682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762617-BB41-4E78-BD8F-8D559CA6E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7455"/>
            <a:ext cx="9144000" cy="311034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563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4257A3-732A-42C6-8E0E-BFC70DB4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71C63-F620-4198-9ABB-4FD69FC6E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091"/>
            <a:ext cx="9144000" cy="1323109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ТОПОЛЯ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279F53-C93B-464C-8E85-6E35A4088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175" y="1600199"/>
            <a:ext cx="7281451" cy="484216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762617-BB41-4E78-BD8F-8D559CA6E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00199"/>
            <a:ext cx="9795164" cy="456507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256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4257A3-732A-42C6-8E0E-BFC70DB4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71C63-F620-4198-9ABB-4FD69FC6E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655"/>
            <a:ext cx="9144000" cy="1281545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РЯБИНЫ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2A214C-B6E0-4A27-8BF5-8B99F81F4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52" y="2495983"/>
            <a:ext cx="6065043" cy="40433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D93E5-BBDD-47D9-8EBB-45021BD5A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147" y="1918855"/>
            <a:ext cx="7193903" cy="4810161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762617-BB41-4E78-BD8F-8D559CA6E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18855"/>
            <a:ext cx="9144000" cy="333894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194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4257A3-732A-42C6-8E0E-BFC70DB4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71C63-F620-4198-9ABB-4FD69FC6E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0945"/>
            <a:ext cx="9144000" cy="98367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ЯСЕНЯ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C4538D-9E2D-462C-B161-0B8A3CC05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328" y="1211612"/>
            <a:ext cx="7384471" cy="5535551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762617-BB41-4E78-BD8F-8D559CA6E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38399"/>
            <a:ext cx="9144000" cy="412865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347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A930A0-4F72-4438-99E2-140E36CAC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08BCA-BBAA-424F-93A9-DB8658B1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4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ОСИНЫ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B37685-1D55-4792-9A73-1029FEEE0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1471613"/>
            <a:ext cx="7343775" cy="50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13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A930A0-4F72-4438-99E2-140E36CAC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08BCA-BBAA-424F-93A9-DB8658B1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7311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БОЯРЫШНИКА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345ED9-9BEC-406F-9D26-6A140130E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2355850"/>
            <a:ext cx="4953000" cy="330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9BAB2D-FEC3-4E9A-9B36-E19B66FFF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1" y="1991374"/>
            <a:ext cx="5810249" cy="43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7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A930A0-4F72-4438-99E2-140E36CAC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08BCA-BBAA-424F-93A9-DB8658B15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КАЛИНЫ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F0DB0-26AD-4DFE-A59C-05523082D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314" y="2055813"/>
            <a:ext cx="3164542" cy="41862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A44017-EC4C-4BB4-8209-26A29F0721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t="7153" r="15348"/>
          <a:stretch/>
        </p:blipFill>
        <p:spPr>
          <a:xfrm>
            <a:off x="535781" y="1459417"/>
            <a:ext cx="5229225" cy="50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811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30</Words>
  <Application>Microsoft Office PowerPoint</Application>
  <PresentationFormat>Широкоэкранный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Осенние листья в моем городе</vt:lpstr>
      <vt:lpstr>Презентация PowerPoint</vt:lpstr>
      <vt:lpstr>ЛИСТ КЛЁНА</vt:lpstr>
      <vt:lpstr>ЛИСТ ТОПОЛЯ</vt:lpstr>
      <vt:lpstr>ЛИСТ РЯБИНЫ</vt:lpstr>
      <vt:lpstr>ЛИСТ ЯСЕНЯ</vt:lpstr>
      <vt:lpstr>ЛИСТ ОСИНЫ</vt:lpstr>
      <vt:lpstr>ЛИСТ БОЯРЫШНИКА</vt:lpstr>
      <vt:lpstr>ЛИСТ КАЛИНЫ</vt:lpstr>
      <vt:lpstr>КОНЕЦ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Осенние листья в моем городе</dc:title>
  <dc:creator>estet</dc:creator>
  <cp:lastModifiedBy>estet</cp:lastModifiedBy>
  <cp:revision>5</cp:revision>
  <dcterms:created xsi:type="dcterms:W3CDTF">2022-10-11T12:46:52Z</dcterms:created>
  <dcterms:modified xsi:type="dcterms:W3CDTF">2022-10-11T14:30:30Z</dcterms:modified>
</cp:coreProperties>
</file>