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82" r:id="rId2"/>
    <p:sldId id="307" r:id="rId3"/>
    <p:sldId id="304" r:id="rId4"/>
    <p:sldId id="281" r:id="rId5"/>
    <p:sldId id="284" r:id="rId6"/>
    <p:sldId id="288" r:id="rId7"/>
    <p:sldId id="301" r:id="rId8"/>
    <p:sldId id="303" r:id="rId9"/>
    <p:sldId id="291" r:id="rId10"/>
    <p:sldId id="296" r:id="rId11"/>
    <p:sldId id="297" r:id="rId12"/>
    <p:sldId id="298" r:id="rId13"/>
    <p:sldId id="29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EC08-1CD9-4B8F-B3EC-64271D36E65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A74D0-6CE2-4B2E-B19A-BB893EC9E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89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74D0-6CE2-4B2E-B19A-BB893EC9EB6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9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BC4DD-A186-4BA5-B6A5-EB36198DB7C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673E2-AB81-48FC-8F73-CBB7EDA454F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16ED3-ECA3-49F4-9F6B-5FEE09C99CB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EBEEF-C83F-41B1-A079-2AA6A7F85B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39E8F-B831-46A4-BC57-75ACC1C6763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C58C0-7FFD-4D3D-BC02-F8C16030DAE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15E6C-4F24-4AE4-A6CB-4F63CF1D0F3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F1953-B48E-4C52-BAA6-13B33B584F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BDB94-4C33-4ED8-B7E8-873E11BAD2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61658-CDCB-404F-A5A5-4DCCE0E4049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D127E-DA67-4F62-9471-8A0A80C0E75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76D4D-4DA8-4A11-8B59-B18FBEDA68E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d.kopilkaurokov.ru/uploads/user_file_57f3642c00766/img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1" r="33974" b="301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798092" cy="165618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00FF"/>
                </a:solidFill>
              </a:rPr>
              <a:t>                              </a:t>
            </a:r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  <a:t>Неизвестная</a:t>
            </a:r>
            <a:b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  <a:t>                             </a:t>
            </a:r>
            <a:r>
              <a:rPr lang="ru-RU" b="1" dirty="0" err="1" smtClean="0">
                <a:solidFill>
                  <a:srgbClr val="0000FF"/>
                </a:solidFill>
                <a:latin typeface="Arial Black" pitchFamily="34" charset="0"/>
              </a:rPr>
              <a:t>Барто</a:t>
            </a:r>
            <a:endParaRPr lang="ru-RU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941168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Аристова Ольга Владимировна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Учитель </a:t>
            </a:r>
            <a:r>
              <a:rPr lang="ru-RU" sz="2400" b="1" smtClean="0">
                <a:solidFill>
                  <a:srgbClr val="0000FF"/>
                </a:solidFill>
              </a:rPr>
              <a:t>начальных классов       МБОУ </a:t>
            </a:r>
            <a:r>
              <a:rPr lang="ru-RU" sz="2400" b="1" dirty="0">
                <a:solidFill>
                  <a:srgbClr val="0000FF"/>
                </a:solidFill>
              </a:rPr>
              <a:t>«Октябрьская СОШ им. Н.В. Архангельского» п. </a:t>
            </a:r>
            <a:r>
              <a:rPr lang="ru-RU" sz="2400" b="1" dirty="0" err="1">
                <a:solidFill>
                  <a:srgbClr val="0000FF"/>
                </a:solidFill>
              </a:rPr>
              <a:t>Кормужиханка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07" y="42280"/>
            <a:ext cx="8748464" cy="144016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/>
              <a:t>с 1964 по 1973 год поэтесса вела программу «Найти человека» на радио «Маяк»</a:t>
            </a:r>
            <a:endParaRPr lang="ru-RU" sz="3600" dirty="0"/>
          </a:p>
        </p:txBody>
      </p:sp>
      <p:pic>
        <p:nvPicPr>
          <p:cNvPr id="8194" name="Picture 2" descr="https://cache3.youla.io/files/images/780_780/58/45/5845a592c97904c8602692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36" y="3504841"/>
            <a:ext cx="3204095" cy="320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2440"/>
            <a:ext cx="2592288" cy="178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5230813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3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372168"/>
            <a:ext cx="7838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«Это первая книга о добре»     </a:t>
            </a:r>
            <a:r>
              <a:rPr lang="ru-RU" dirty="0" err="1" smtClean="0"/>
              <a:t>Ю.Гагарин</a:t>
            </a:r>
            <a:endParaRPr lang="ru-RU" dirty="0"/>
          </a:p>
        </p:txBody>
      </p:sp>
      <p:pic>
        <p:nvPicPr>
          <p:cNvPr id="9220" name="Picture 4" descr="https://rvsn.ruzhany.info/0_2017/images004/50ra_ksm_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64" y="332656"/>
            <a:ext cx="5616624" cy="36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chgbiblio.ru/wp-content/uploads/2021/02/35768_orig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24380"/>
            <a:ext cx="2988246" cy="1943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79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054281" cy="158417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Именем Агнии </a:t>
            </a:r>
            <a:r>
              <a:rPr lang="ru-RU" sz="3600" dirty="0" err="1" smtClean="0"/>
              <a:t>Барто</a:t>
            </a:r>
            <a:r>
              <a:rPr lang="ru-RU" sz="3600" dirty="0" smtClean="0"/>
              <a:t> названа одна из малых планет в космосе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355932" cy="444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86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4036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В 1976году </a:t>
            </a:r>
            <a:r>
              <a:rPr lang="ru-RU" sz="2400" dirty="0" err="1" smtClean="0"/>
              <a:t>А.Л.Барто</a:t>
            </a:r>
            <a:r>
              <a:rPr lang="ru-RU" sz="2400" dirty="0" smtClean="0"/>
              <a:t> была присуждена Международная премия им. </a:t>
            </a:r>
            <a:r>
              <a:rPr lang="ru-RU" sz="2400" dirty="0" err="1" smtClean="0"/>
              <a:t>Г.Х.Андерсена</a:t>
            </a:r>
            <a:r>
              <a:rPr lang="ru-RU" sz="2400" dirty="0" smtClean="0"/>
              <a:t>. </a:t>
            </a:r>
            <a:r>
              <a:rPr lang="ru-RU" sz="2400" dirty="0"/>
              <a:t> </a:t>
            </a:r>
            <a:r>
              <a:rPr lang="ru-RU" sz="2400" dirty="0" smtClean="0"/>
              <a:t>Агния Львовна оставила нам много замечательных стихотворений. Её стихи переведены на многие языки мира.</a:t>
            </a:r>
            <a:endParaRPr lang="ru-RU" sz="2400" dirty="0"/>
          </a:p>
        </p:txBody>
      </p:sp>
      <p:pic>
        <p:nvPicPr>
          <p:cNvPr id="12293" name="Picture 5" descr="4 февраля исполняется 115 лет со дня рождения одного из самых любимых детск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6530" r="4600" b="41777"/>
          <a:stretch/>
        </p:blipFill>
        <p:spPr bwMode="auto">
          <a:xfrm>
            <a:off x="683569" y="2475914"/>
            <a:ext cx="8311376" cy="33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95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7766248" cy="518251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Цели: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sz="3200" dirty="0" smtClean="0"/>
              <a:t>познакомиться с неизвестными фактами  биографии Агнии Львовны </a:t>
            </a:r>
            <a:r>
              <a:rPr lang="ru-RU" sz="3200" dirty="0" err="1" smtClean="0"/>
              <a:t>Барто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-воспитывать патриотизм, бережное отношение к книге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-расширять кругозор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3941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thepresentation.ru/img/tmb/1/5116/df6250abb3583382d7aa868e1ced0e03-800x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8" t="29914" r="26603" b="24359"/>
          <a:stretch/>
        </p:blipFill>
        <p:spPr bwMode="auto">
          <a:xfrm>
            <a:off x="395536" y="1124744"/>
            <a:ext cx="5062487" cy="3683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809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949204" y="731520"/>
            <a:ext cx="3655243" cy="36335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Балериной Агния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не стала, но сохранила любовь к музыкальному театру на всю жизнь</a:t>
            </a:r>
            <a:endParaRPr lang="ru-RU" sz="2800" dirty="0"/>
          </a:p>
        </p:txBody>
      </p:sp>
      <p:pic>
        <p:nvPicPr>
          <p:cNvPr id="3" name="Рисунок 2" descr="Балерина, токарь и спасатель: несколько любопытных фактов об Агнии Барт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0"/>
          <a:stretch/>
        </p:blipFill>
        <p:spPr bwMode="auto">
          <a:xfrm>
            <a:off x="323528" y="476672"/>
            <a:ext cx="4625677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626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7632848" cy="1143000"/>
          </a:xfrm>
        </p:spPr>
        <p:txBody>
          <a:bodyPr/>
          <a:lstStyle/>
          <a:p>
            <a:pPr algn="l"/>
            <a:r>
              <a:rPr lang="ru-RU" smtClean="0"/>
              <a:t>Первые книги </a:t>
            </a:r>
            <a:r>
              <a:rPr lang="ru-RU" dirty="0" err="1" smtClean="0"/>
              <a:t>А.Барто</a:t>
            </a:r>
            <a:endParaRPr lang="ru-RU" dirty="0"/>
          </a:p>
        </p:txBody>
      </p:sp>
      <p:pic>
        <p:nvPicPr>
          <p:cNvPr id="3" name="Содержимое 3" descr="000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3600400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018766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4664"/>
            <a:ext cx="3384376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10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resentacii.ru/documents_4/15c4b112c40a2c23d24d2f286cab5b69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https://www.toyway.ru/upload/iblock/eb0/%D0%A0%D0%BE%D1%81%D0%BC%D1%8D%D0%BD_26199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2008837" cy="2643206"/>
          </a:xfrm>
          <a:prstGeom prst="rect">
            <a:avLst/>
          </a:prstGeom>
          <a:noFill/>
        </p:spPr>
      </p:pic>
      <p:pic>
        <p:nvPicPr>
          <p:cNvPr id="10246" name="Picture 6" descr="https://www.toyway.ru/upload/iblock/19f/32478r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928670"/>
            <a:ext cx="1951324" cy="3026985"/>
          </a:xfrm>
          <a:prstGeom prst="rect">
            <a:avLst/>
          </a:prstGeom>
          <a:noFill/>
        </p:spPr>
      </p:pic>
      <p:pic>
        <p:nvPicPr>
          <p:cNvPr id="10248" name="Picture 8" descr="https://book24.ua/upload/iblock/f84/f84a5cdc954693d2ff372286c2376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928670"/>
            <a:ext cx="2373171" cy="3143272"/>
          </a:xfrm>
          <a:prstGeom prst="rect">
            <a:avLst/>
          </a:prstGeom>
          <a:noFill/>
        </p:spPr>
      </p:pic>
      <p:pic>
        <p:nvPicPr>
          <p:cNvPr id="10250" name="Picture 10" descr="http://www.knigograd.com.ua/images/detailed/978-5-4451-0294-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6226" y="714356"/>
            <a:ext cx="2477774" cy="3357586"/>
          </a:xfrm>
          <a:prstGeom prst="rect">
            <a:avLst/>
          </a:prstGeom>
          <a:noFill/>
        </p:spPr>
      </p:pic>
      <p:pic>
        <p:nvPicPr>
          <p:cNvPr id="10252" name="Picture 12" descr="https://www.toyway.ru/upload/iblock/c7d/c7d7bc698f2c6208a608f7721a1dd84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1876"/>
            <a:ext cx="2330536" cy="3071834"/>
          </a:xfrm>
          <a:prstGeom prst="rect">
            <a:avLst/>
          </a:prstGeom>
          <a:noFill/>
        </p:spPr>
      </p:pic>
      <p:pic>
        <p:nvPicPr>
          <p:cNvPr id="10254" name="Picture 14" descr="https://mybook.biz.ua/data_resized/4/e/2/9/a/4e29a9008d21040a8784e39a5e5a41bdee91f6e8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3714704"/>
            <a:ext cx="2357472" cy="3143296"/>
          </a:xfrm>
          <a:prstGeom prst="rect">
            <a:avLst/>
          </a:prstGeom>
          <a:noFill/>
        </p:spPr>
      </p:pic>
      <p:pic>
        <p:nvPicPr>
          <p:cNvPr id="10256" name="Picture 16" descr="http://knijki.narod.ru/barto_est_takie_malchiki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3714728"/>
            <a:ext cx="2358296" cy="3143272"/>
          </a:xfrm>
          <a:prstGeom prst="rect">
            <a:avLst/>
          </a:prstGeom>
          <a:noFill/>
        </p:spPr>
      </p:pic>
      <p:pic>
        <p:nvPicPr>
          <p:cNvPr id="10258" name="Picture 18" descr="https://im0-tub-ru.yandex.net/i?id=26496a471ab40443f12b702da5a19eed-l&amp;n=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70539" y="3909507"/>
            <a:ext cx="2173461" cy="2948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9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7838256" cy="72008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6"/>
                </a:solidFill>
              </a:rPr>
              <a:t>А.Л. </a:t>
            </a:r>
            <a:r>
              <a:rPr lang="ru-RU" sz="2800" dirty="0" err="1" smtClean="0">
                <a:solidFill>
                  <a:schemeClr val="accent6"/>
                </a:solidFill>
              </a:rPr>
              <a:t>Барто</a:t>
            </a:r>
            <a:r>
              <a:rPr lang="ru-RU" sz="2800" dirty="0" smtClean="0">
                <a:solidFill>
                  <a:schemeClr val="accent6"/>
                </a:solidFill>
              </a:rPr>
              <a:t> всегда была окружена детьми</a:t>
            </a:r>
            <a:endParaRPr lang="ru-RU" sz="2800" dirty="0">
              <a:solidFill>
                <a:schemeClr val="accent6"/>
              </a:solidFill>
            </a:endParaRPr>
          </a:p>
        </p:txBody>
      </p:sp>
      <p:pic>
        <p:nvPicPr>
          <p:cNvPr id="3" name="Picture 2" descr="Агния Барто. 20 интересных фактов о самой известной детской поэтесс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0 интересных фактов об Агнии Бар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07" y="3284984"/>
            <a:ext cx="4511565" cy="3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1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avatars.dzeninfra.ru/get-zen_doc/3755324/pub_62b2f87f0e499419619f315c_62b2f885dd15ca5e61f80fb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25815" cy="305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С детьми - ИА REGNU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5459430" cy="329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5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«</a:t>
            </a:r>
            <a:r>
              <a:rPr lang="ru-RU" sz="2000" dirty="0" smtClean="0"/>
              <a:t>Ребята быстро привыкали к моему присутствию, - писала Агния в своем дневнике. - Некоторым из них нравилось меня обучать – я была явно отстающей» Но уже через два месяца она знала наизусть все узлы и детали токарного станка, делала его наладку и, конечно, обрабатывала на нем всевозможные металлические детали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" name="Picture 8" descr="уважение и освоив токарный станок известная писательница и свежеиспечённый токарь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4721"/>
            <a:ext cx="5328592" cy="353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2" t="45249" r="3748" b="12782"/>
          <a:stretch/>
        </p:blipFill>
        <p:spPr bwMode="auto">
          <a:xfrm>
            <a:off x="4932040" y="4437625"/>
            <a:ext cx="3733800" cy="2314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161650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1124</TotalTime>
  <Words>168</Words>
  <Application>Microsoft Office PowerPoint</Application>
  <PresentationFormat>Экран (4:3)</PresentationFormat>
  <Paragraphs>13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                             Неизвестная                              Барто</vt:lpstr>
      <vt:lpstr>Цели: -познакомиться с неизвестными фактами  биографии Агнии Львовны Барто  -воспитывать патриотизм, бережное отношение к книге  -расширять кругозор</vt:lpstr>
      <vt:lpstr>Презентация PowerPoint</vt:lpstr>
      <vt:lpstr>Презентация PowerPoint</vt:lpstr>
      <vt:lpstr>Первые книги А.Барто</vt:lpstr>
      <vt:lpstr>Презентация PowerPoint</vt:lpstr>
      <vt:lpstr>А.Л. Барто всегда была окружена детьми</vt:lpstr>
      <vt:lpstr>Презентация PowerPoint</vt:lpstr>
      <vt:lpstr>«Ребята быстро привыкали к моему присутствию, - писала Агния в своем дневнике. - Некоторым из них нравилось меня обучать – я была явно отстающей» Но уже через два месяца она знала наизусть все узлы и детали токарного станка, делала его наладку и, конечно, обрабатывала на нем всевозможные металлические детали.</vt:lpstr>
      <vt:lpstr>с 1964 по 1973 год поэтесса вела программу «Найти человека» на радио «Маяк»</vt:lpstr>
      <vt:lpstr>«Это первая книга о добре»     Ю.Гагарин</vt:lpstr>
      <vt:lpstr>Именем Агнии Барто названа одна из малых планет в космосе</vt:lpstr>
      <vt:lpstr>В 1976году А.Л.Барто была присуждена Международная премия им. Г.Х.Андерсена.  Агния Львовна оставила нам много замечательных стихотворений. Её стихи переведены на многие языки мира.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Летящие над водой</dc:title>
  <dc:creator>2</dc:creator>
  <cp:lastModifiedBy>п</cp:lastModifiedBy>
  <cp:revision>60</cp:revision>
  <dcterms:created xsi:type="dcterms:W3CDTF">2021-10-06T17:25:11Z</dcterms:created>
  <dcterms:modified xsi:type="dcterms:W3CDTF">2022-10-31T14:36:19Z</dcterms:modified>
</cp:coreProperties>
</file>