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6" r:id="rId11"/>
    <p:sldId id="264" r:id="rId12"/>
    <p:sldId id="265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52AEFF-A607-49AD-96DA-3D95D52AC0B8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F7FE49-F455-42F0-8C3E-68D609A745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992888" cy="3672408"/>
          </a:xfrm>
        </p:spPr>
        <p:txBody>
          <a:bodyPr>
            <a:noAutofit/>
          </a:bodyPr>
          <a:lstStyle/>
          <a:p>
            <a:pPr marL="82550" algn="just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Рабочая документация социального педагога по профилактике безнадзорности и правонарушений среди несовершеннолетних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      </a:t>
            </a:r>
            <a:b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личных дел обучающихся, состоящих на различных видах учета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437112"/>
            <a:ext cx="5112568" cy="1728192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Е.С.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Бережных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НАО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школа № 4 г.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Нарьян-Мара»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Обязательно указываем дату постановки на ВШК, ПДН, КДН и причину 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136904" cy="18722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Выписки из протоколов заседаний Совета профилактики, КДН, опека, акты обследования и др.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Работа с родителями (тел.звонки, СМС, беседы в школе)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728" y="4581128"/>
            <a:ext cx="8363272" cy="15979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Работа социального педагога с обучающимся, посещение на дому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Дневник ежедневной работы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Учет ВШК, КДН, ПДН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Программы, алгоритмы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Содержимое 8" descr="изображение_viber_2021-12-02_11-48-59-3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44333" y="530225"/>
            <a:ext cx="2472271" cy="4389438"/>
          </a:xfrm>
        </p:spPr>
      </p:pic>
      <p:pic>
        <p:nvPicPr>
          <p:cNvPr id="10" name="Содержимое 9" descr="изображение_viber_2021-12-02_11-49-43-0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5339" y="530225"/>
            <a:ext cx="2472271" cy="438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7885504" cy="146985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ТИПОВОЕ ПОЛОЖЕНИЕ </a:t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ПО ОРГАНИЗАЦИИ ИНДИВИДУАЛЬНОЙ ПРОФИЛАКТИЧЕСКОЙ РАБОТЫ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С НЕСОВЕРШЕННОЛЕТНИМИ И ИХ СЕМЬЯМИ,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0" dirty="0" smtClean="0">
                <a:solidFill>
                  <a:schemeClr val="accent2">
                    <a:lumMod val="75000"/>
                  </a:schemeClr>
                </a:solidFill>
              </a:rPr>
              <a:t>СОСТОЯЩИМИ НА ВНУТРИШКОЛЬНОМ ПРОФИЛАКТИЧЕСКОМ УЧЕТЕ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2857"/>
            <a:ext cx="8376607" cy="47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3480"/>
            <a:ext cx="8686800" cy="965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Положение о Совете профилактики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9160"/>
            <a:ext cx="9144000" cy="122413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Положение о постановке и снятия с ВШК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План Совета профилактики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Представление на постановку ВШК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Представление на постановку ПДН, КДН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Карточка, обучающегося ВШК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Контактные данные, характеристика, психолого-педагогическое сопровождение)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49" y="530225"/>
            <a:ext cx="741594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1572</TotalTime>
  <Words>107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Рабочая документация социального педагога по профилактике безнадзорности и правонарушений среди несовершеннолетних.                                      Введение личных дел обучающихся, состоящих на различных видах учета</vt:lpstr>
      <vt:lpstr>Программы, алгоритмы</vt:lpstr>
      <vt:lpstr>ТИПОВОЕ ПОЛОЖЕНИЕ  ПО ОРГАНИЗАЦИИ ИНДИВИДУАЛЬНОЙ ПРОФИЛАКТИЧЕСКОЙ РАБОТЫ  С НЕСОВЕРШЕННОЛЕТНИМИ И ИХ СЕМЬЯМИ,  СОСТОЯЩИМИ НА ВНУТРИШКОЛЬНОМ ПРОФИЛАКТИЧЕСКОМ УЧЕТЕ </vt:lpstr>
      <vt:lpstr>Положение о Совете профилактики</vt:lpstr>
      <vt:lpstr>Положение о постановке и снятия с ВШК</vt:lpstr>
      <vt:lpstr>План Совета профилактики</vt:lpstr>
      <vt:lpstr>Представление на постановку ВШК</vt:lpstr>
      <vt:lpstr>Представление на постановку ПДН, КДН</vt:lpstr>
      <vt:lpstr>Карточка, обучающегося ВШК (Контактные данные, характеристика, психолого-педагогическое сопровождение)</vt:lpstr>
      <vt:lpstr>Обязательно указываем дату постановки на ВШК, ПДН, КДН и причину </vt:lpstr>
      <vt:lpstr>Выписки из протоколов заседаний Совета профилактики, КДН, опека, акты обследования и др. Работа с родителями (тел.звонки, СМС, беседы в школе)</vt:lpstr>
      <vt:lpstr>Работа социального педагога с обучающимся, посещение на дому</vt:lpstr>
      <vt:lpstr>Слайд 13</vt:lpstr>
      <vt:lpstr>Дневник ежедневной работы</vt:lpstr>
      <vt:lpstr>Учет ВШК, КДН, ПДН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Рабочая документация социального педагога по профилактике безнадзорности и правонарушений среди несовершеннолетних.                                      Введение личных дел обучающихся, состоящих на различных видах учета</dc:title>
  <dc:creator>1</dc:creator>
  <cp:lastModifiedBy>1</cp:lastModifiedBy>
  <cp:revision>2</cp:revision>
  <dcterms:created xsi:type="dcterms:W3CDTF">2021-12-02T05:55:21Z</dcterms:created>
  <dcterms:modified xsi:type="dcterms:W3CDTF">2021-12-03T08:08:13Z</dcterms:modified>
</cp:coreProperties>
</file>