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68" r:id="rId2"/>
    <p:sldId id="267" r:id="rId3"/>
    <p:sldId id="273" r:id="rId4"/>
    <p:sldId id="266" r:id="rId5"/>
    <p:sldId id="271" r:id="rId6"/>
    <p:sldId id="296" r:id="rId7"/>
    <p:sldId id="283" r:id="rId8"/>
    <p:sldId id="280" r:id="rId9"/>
    <p:sldId id="288" r:id="rId10"/>
    <p:sldId id="263" r:id="rId11"/>
    <p:sldId id="290" r:id="rId12"/>
    <p:sldId id="264" r:id="rId13"/>
    <p:sldId id="293" r:id="rId14"/>
    <p:sldId id="291" r:id="rId15"/>
    <p:sldId id="289" r:id="rId16"/>
    <p:sldId id="294" r:id="rId17"/>
    <p:sldId id="292" r:id="rId18"/>
    <p:sldId id="304" r:id="rId19"/>
    <p:sldId id="303" r:id="rId20"/>
    <p:sldId id="300" r:id="rId21"/>
    <p:sldId id="258" r:id="rId22"/>
    <p:sldId id="30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4" autoAdjust="0"/>
    <p:restoredTop sz="94737" autoAdjust="0"/>
  </p:normalViewPr>
  <p:slideViewPr>
    <p:cSldViewPr>
      <p:cViewPr varScale="1">
        <p:scale>
          <a:sx n="72" d="100"/>
          <a:sy n="72" d="100"/>
        </p:scale>
        <p:origin x="-14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367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BB8B2-7F5C-4DCD-B6C8-F49F1CA729B2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C2D19-6D22-44C1-8748-B402C7F97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D1BF2F1-4865-49C5-A8FA-D681DC4B4E6F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CB933FD-29AE-46F7-9B7A-FD15A8779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1BF2F1-4865-49C5-A8FA-D681DC4B4E6F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933FD-29AE-46F7-9B7A-FD15A8779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D1BF2F1-4865-49C5-A8FA-D681DC4B4E6F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B933FD-29AE-46F7-9B7A-FD15A8779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1BF2F1-4865-49C5-A8FA-D681DC4B4E6F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933FD-29AE-46F7-9B7A-FD15A8779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D1BF2F1-4865-49C5-A8FA-D681DC4B4E6F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CB933FD-29AE-46F7-9B7A-FD15A8779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1BF2F1-4865-49C5-A8FA-D681DC4B4E6F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933FD-29AE-46F7-9B7A-FD15A8779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1BF2F1-4865-49C5-A8FA-D681DC4B4E6F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933FD-29AE-46F7-9B7A-FD15A8779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1BF2F1-4865-49C5-A8FA-D681DC4B4E6F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933FD-29AE-46F7-9B7A-FD15A8779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D1BF2F1-4865-49C5-A8FA-D681DC4B4E6F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933FD-29AE-46F7-9B7A-FD15A8779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1BF2F1-4865-49C5-A8FA-D681DC4B4E6F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933FD-29AE-46F7-9B7A-FD15A8779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1BF2F1-4865-49C5-A8FA-D681DC4B4E6F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933FD-29AE-46F7-9B7A-FD15A8779D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D1BF2F1-4865-49C5-A8FA-D681DC4B4E6F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CB933FD-29AE-46F7-9B7A-FD15A8779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vmirepodelok.ru/" TargetMode="External"/><Relationship Id="rId2" Type="http://schemas.openxmlformats.org/officeDocument/2006/relationships/hyperlink" Target="http://stranamasterov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omanadvice.ru/tyulpany-iz-gofrirovannoy-bumagi" TargetMode="External"/><Relationship Id="rId5" Type="http://schemas.openxmlformats.org/officeDocument/2006/relationships/hyperlink" Target="http://marrietta.ru/post278236049/" TargetMode="External"/><Relationship Id="rId4" Type="http://schemas.openxmlformats.org/officeDocument/2006/relationships/hyperlink" Target="http://www.mastera-rukodeliya.ru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4put.ru/pictures/max/320/983175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МК«Гигантские розы из </a:t>
            </a:r>
            <a:r>
              <a:rPr lang="ru-RU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гофрокартона</a:t>
            </a: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Учитель технологии МБОУ СОШ 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45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Дятченко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С.Н.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Северский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р-он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Краснодарский край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Обеими руками растягиваем лепесток от середины к краю.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 descr="гигантские розы из гофробумаги (4) (297x445, 20Kb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71678"/>
            <a:ext cx="2715768" cy="406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гигантские розы из гофробумаги (7) (297x445, 20Kb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071678"/>
            <a:ext cx="2616516" cy="402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242048" cy="92868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Немного загибаем край лепестка при помощи карандаша.</a:t>
            </a:r>
            <a:endParaRPr lang="ru-RU" sz="1800" dirty="0"/>
          </a:p>
        </p:txBody>
      </p:sp>
      <p:pic>
        <p:nvPicPr>
          <p:cNvPr id="5" name="Содержимое 4" descr="гигантские розы из гофробумаги (5) (297x445, 22Kb)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9853" y="1828641"/>
            <a:ext cx="2715768" cy="406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гигантские розы из гофробумаги (8) (297x445, 23Kb)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80953" y="1828641"/>
            <a:ext cx="2715768" cy="406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Обматываем проволоку для стебля флористической лентой или лентой </a:t>
            </a:r>
            <a:r>
              <a:rPr lang="ru-RU" sz="1800" dirty="0" err="1" smtClean="0"/>
              <a:t>креп-бумаги</a:t>
            </a:r>
            <a:r>
              <a:rPr lang="ru-RU" sz="1800" dirty="0" smtClean="0"/>
              <a:t> зеленого цвета.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гигантские розы из гофробумаги (2) (297x445, 23Kb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28802"/>
            <a:ext cx="2715768" cy="406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гигантские розы из гофробумаги (3) (297x445, 12Kb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928802"/>
            <a:ext cx="283083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При помощи цветочной ленты прикрепляем лепестки в форме капли к стеблю.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гигантские розы из гофробумаги (26) (297x445, 28Kb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3234722" cy="463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гигантские розы из гофробумаги (1) (297x445, 19Kb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928670"/>
            <a:ext cx="283083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Затем прикрепляем все лепестки в форме сердца, надежно фиксируя цветочной лентой.</a:t>
            </a:r>
            <a:endParaRPr lang="ru-RU" sz="1800" dirty="0"/>
          </a:p>
        </p:txBody>
      </p:sp>
      <p:pic>
        <p:nvPicPr>
          <p:cNvPr id="4" name="Содержимое 3" descr="гигантские розы из гофробумаги (10) (297x445, 27Kb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00306"/>
            <a:ext cx="2715768" cy="406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гигантские розы из гофробумаги (13) (297x445, 20Kb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00174"/>
            <a:ext cx="283083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Вырезаем чашелистик, оборачиваем его вокруг цветка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и фиксируем цветочной лентой.</a:t>
            </a:r>
            <a:endParaRPr lang="ru-RU" sz="1600" dirty="0"/>
          </a:p>
        </p:txBody>
      </p:sp>
      <p:pic>
        <p:nvPicPr>
          <p:cNvPr id="4" name="Содержимое 3" descr="гигантские розы из гофробумаги (14) (297x445, 31Kb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71744"/>
            <a:ext cx="2715768" cy="406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гигантские розы из гофробумаги (15) (297x445, 36Kb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142984"/>
            <a:ext cx="283083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Выкраиваем листья по шаблону и приклеиваем к веточкам из проволоки, обмотанной </a:t>
            </a:r>
            <a:r>
              <a:rPr lang="ru-RU" sz="1800" dirty="0" err="1" smtClean="0"/>
              <a:t>креп-бумагой</a:t>
            </a:r>
            <a:r>
              <a:rPr lang="ru-RU" sz="18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гигантские розы из гофробумаги (16) (297x445, 22Kb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57364"/>
            <a:ext cx="2715768" cy="406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гигантские розы из гофробумаги (18) (297x445, 20Kb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142984"/>
            <a:ext cx="283083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Выкраиваем листья по шаблону и приклеиваем к веточкам из проволоки, обмотанной </a:t>
            </a:r>
            <a:r>
              <a:rPr lang="ru-RU" dirty="0" err="1" smtClean="0"/>
              <a:t>креп-бумагой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Закрепляем веточки с листьями на стебле розы.</a:t>
            </a:r>
            <a:endParaRPr lang="ru-RU" dirty="0"/>
          </a:p>
        </p:txBody>
      </p:sp>
      <p:pic>
        <p:nvPicPr>
          <p:cNvPr id="4" name="Содержимое 3" descr="гигантские розы из гофробумаги (20) (297x445, 20Kb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14554"/>
            <a:ext cx="2715768" cy="406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гигантские розы из гофробумаги (24) (297x445, 29Kb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14488"/>
            <a:ext cx="283083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42048" cy="114300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Посмотрите на слайды, какие красивые цветы и композиции можно изготовить из гофрированной бумаги.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Мастер-класс Поделка изделие Моделирование конструирование Роза из гофрированной бумаги Бумага гофрированная Клей фото 1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429000"/>
            <a:ext cx="342902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12" descr="Мастер-класс Поделка изделие 8 марта День рождения Бумагопластика МК Роза из гофрированной бумаги Бумага гофрированная Клей Проволока фото 2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785926"/>
            <a:ext cx="3521075" cy="264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Такие красивые композиции могут украсить помещения, офис, витрины,  открыток, подарков, рамочек, фотоальбомов.</a:t>
            </a:r>
            <a:endParaRPr lang="ru-RU" sz="1800" dirty="0"/>
          </a:p>
        </p:txBody>
      </p:sp>
      <p:pic>
        <p:nvPicPr>
          <p:cNvPr id="5" name="Содержимое 4" descr="ГИАЦИНТЫ из гофрированной бумаги. Мастер-класс (7) (525x700, 253Kb)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0501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5" descr="гигантские розы из гофробумаги (31) (466x700, 155Kb)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30183" y="1600200"/>
            <a:ext cx="3017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гигантские розы из гофробумаги (34) (465x700, 180Kb)"/>
          <p:cNvPicPr/>
          <p:nvPr/>
        </p:nvPicPr>
        <p:blipFill>
          <a:blip r:embed="rId2"/>
          <a:srcRect l="-19296" t="15734" r="-9626" b="30725"/>
          <a:stretch>
            <a:fillRect/>
          </a:stretch>
        </p:blipFill>
        <p:spPr bwMode="auto">
          <a:xfrm>
            <a:off x="-1500230" y="0"/>
            <a:ext cx="103584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7242048" cy="2286016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Каждый цвет имеет свой символ, который учитывается при составлении букета. Белые цветы, знак чистоты и невинности, дарят на свадьбу. Красная роза – это любовь и красота. К государственному или корпоративному празднику эффектно смотрятся букеты, повторяющие цвета национального флага или символики фирмы.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Мастер-класс, Поделка, изделие,  Бумагопластика, Квиллинг, Моделирование, : Ромашки МК Бумага, Бумага гофрированная, Клей, Проволока . Фото 1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0501" y="2071678"/>
            <a:ext cx="312280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https://pp.vk.me/c608717/v608717839/7ef6/a6SLDpR2oKA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071678"/>
            <a:ext cx="307183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http: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moi-podelki.ru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vir-samodelki.ru</a:t>
            </a:r>
          </a:p>
          <a:p>
            <a:pPr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ind1.liveinternet.ru</a:t>
            </a:r>
          </a:p>
          <a:p>
            <a:pPr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stranamasterov.ru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vmirepodelok.ru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www.mastera-rukodeliya.ru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cap="all" dirty="0" smtClean="0">
                <a:hlinkClick r:id="rId5"/>
              </a:rPr>
              <a:t>7.http://marrietta.ru/post278236049/</a:t>
            </a:r>
            <a:endParaRPr lang="ru-RU" sz="2400" cap="all" dirty="0" smtClean="0"/>
          </a:p>
          <a:p>
            <a:pPr>
              <a:buNone/>
            </a:pPr>
            <a:r>
              <a:rPr lang="ru-RU" sz="2400" dirty="0" smtClean="0"/>
              <a:t>8. </a:t>
            </a:r>
            <a:r>
              <a:rPr lang="ru-RU" sz="2400" u="sng" dirty="0" smtClean="0">
                <a:hlinkClick r:id="rId6"/>
              </a:rPr>
              <a:t>http://womanadvice.ru/tyulpany-iz-gofrirovannoy-bumagi#ixzz3JMCNdOmd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03778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Творческих Вам успехов!!! </a:t>
            </a:r>
            <a:b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Французское слово "букет" означает "красиво собранная группа цветов". Букеты создавали и дарили,  еще древние люди. Однако составление цветов в букеты, как искусство, зародилось лишь в XIX веке.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3288638"/>
          </a:xfrm>
        </p:spPr>
        <p:txBody>
          <a:bodyPr>
            <a:noAutofit/>
          </a:bodyPr>
          <a:lstStyle/>
          <a:p>
            <a:r>
              <a:rPr lang="ru-RU" sz="1600" dirty="0" smtClean="0"/>
              <a:t>    Каждый цвет имеет свой символ, который учитывается при составлении букета. Белые цветы, знак чистоты и невинности, дарят на свадьбу. Красная роза – это любовь и красота. К государственному или корпоративному празднику эффектно смотрятся букеты, повторяющие цвета национального флага или символики фирмы.</a:t>
            </a:r>
            <a:endParaRPr lang="ru-RU" sz="1600" dirty="0"/>
          </a:p>
        </p:txBody>
      </p:sp>
      <p:pic>
        <p:nvPicPr>
          <p:cNvPr id="87042" name="Picture 2" descr="C:\Users\Владелец\Desktop\IMG_20141118_07452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886" b="2188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Формированию  и развитию правильного восприятия формы, конструкции, цвета предметов, выполнять розу из гофрированной бумаги, составлять композицию.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33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Развивать  интерес к совместной деятельности, чувство прекрасного, искусством преподнесения цветов;  дать понятие о строении цветка, его форме и цвете.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Освоить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технологию выполнения цветка розы из гофрированной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бумаги.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Воспитывать эстетический вкус,  аккуратность в работе, воспитывать творческое отношение к заданию.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Методическое оснащение занятия:</a:t>
            </a:r>
          </a:p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Материально-техническая база: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кабинет технологии;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инструменты, приспособления: ножницы, шаблоны деталей цветка; клей ПВА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материалы: проволока, гофрированная бумага, цветная бумага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Дидактическое обеспечение: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презентация;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технологическая карта на изготовление цветка розы из гофрированной бумаги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образцы цветов из гофрированной бумаги;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выставка цветов, выполненных из бисера; из гофрированной бумаги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образцы поэтапного  изготовления цветка розы.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Технические средства: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компьютер с операционной системой MS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Windows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мультимедийный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проектор;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экран.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7242048" cy="3500462"/>
          </a:xfrm>
        </p:spPr>
        <p:txBody>
          <a:bodyPr>
            <a:normAutofit fontScale="90000"/>
          </a:bodyPr>
          <a:lstStyle/>
          <a:p>
            <a:pPr lvl="0"/>
            <a:r>
              <a:rPr lang="ru-RU" sz="1800" b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  Вашему вниманию предлагается  изготовление розы из гофрированной бумаги, данная техника очень проста в исполнении. В младшем блоке вы работали с бумагой, изготавливали различные поделки. Гофрированная бумага отличается от обычной бумаги, тем, что  при растяжки можно придавать изделию любую форму. Этот материал обладает богатыми возможностями. Гофрированная бумага позволяет создавать удивительно натуралистичные цветы и различные объемные изделия. Поделки из гофрированной бумаги получаются интересными по фактуре, необычными и оригинальными.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гигантские розы из гофробумаги (30) (600x400, 37Kb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357562"/>
            <a:ext cx="5786478" cy="316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Правила техники безопасности при выполнении ручных работ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6500858" cy="41862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44500" indent="0">
              <a:buNone/>
            </a:pPr>
            <a:endParaRPr lang="ru-RU" dirty="0" smtClean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0">
              <a:buNone/>
            </a:pPr>
            <a: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 – дело очень важное.</a:t>
            </a:r>
            <a:b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Порой небезопасное.</a:t>
            </a:r>
            <a:b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должны мы знать,</a:t>
            </a:r>
            <a:b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четко нужно выполнять.</a:t>
            </a:r>
          </a:p>
          <a:p>
            <a:pPr marL="444500" indent="0">
              <a:buNone/>
            </a:pPr>
            <a:endParaRPr lang="ru-RU" dirty="0" smtClean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0">
              <a:buNone/>
            </a:pPr>
            <a: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ножницами не играй.</a:t>
            </a:r>
            <a:b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Высоко не поднимай.</a:t>
            </a:r>
            <a:b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И, держа за острый край,</a:t>
            </a:r>
            <a:b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Подружке их передавай.</a:t>
            </a:r>
          </a:p>
          <a:p>
            <a:pPr marL="444500" indent="0">
              <a:buNone/>
            </a:pPr>
            <a:endParaRPr lang="ru-RU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4put.ru/pictures/max/320/983175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000504"/>
            <a:ext cx="1857388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239000" cy="75150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Технология изготовления цветка :- вырезаем шаблоны.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3943637_vuykroyka (544x700, 64Kb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857364"/>
            <a:ext cx="435771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2000240"/>
          </a:xfrm>
        </p:spPr>
        <p:txBody>
          <a:bodyPr>
            <a:noAutofit/>
          </a:bodyPr>
          <a:lstStyle/>
          <a:p>
            <a:r>
              <a:rPr lang="ru-RU" sz="1600" b="0" cap="none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создания розы нам понадобится: гофрированная бумага, проволока, </a:t>
            </a:r>
            <a:r>
              <a:rPr lang="ru-RU" sz="1600" b="0" cap="none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тейп-лента</a:t>
            </a:r>
            <a:r>
              <a:rPr lang="ru-RU" sz="1600" b="0" cap="none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ножницы и клей.</a:t>
            </a:r>
            <a:r>
              <a:rPr lang="ru-RU" sz="16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Используя шаблоны, вырезаем примерно 15-16 лепестков в форме сердца и 5-6 лепестков в форме капельки. Важно: кроить лепестки надо вдоль направления полос бумаги.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 descr="гигантские розы из гофробумаги (28) (600x400, 26Kb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6572296" cy="432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267</TotalTime>
  <Words>348</Words>
  <Application>Microsoft Office PowerPoint</Application>
  <PresentationFormat>Экран (4:3)</PresentationFormat>
  <Paragraphs>55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 МК«Гигантские розы из гофрокартона»</vt:lpstr>
      <vt:lpstr>Слайд 2</vt:lpstr>
      <vt:lpstr>Французское слово "букет" означает "красиво собранная группа цветов". Букеты создавали и дарили,  еще древние люди. Однако составление цветов в букеты, как искусство, зародилось лишь в XIX веке. </vt:lpstr>
      <vt:lpstr>Слайд 4</vt:lpstr>
      <vt:lpstr>Слайд 5</vt:lpstr>
      <vt:lpstr>Сегодня  Вашему вниманию предлагается  изготовление розы из гофрированной бумаги, данная техника очень проста в исполнении. В младшем блоке вы работали с бумагой, изготавливали различные поделки. Гофрированная бумага отличается от обычной бумаги, тем, что  при растяжки можно придавать изделию любую форму. Этот материал обладает богатыми возможностями. Гофрированная бумага позволяет создавать удивительно натуралистичные цветы и различные объемные изделия. Поделки из гофрированной бумаги получаются интересными по фактуре, необычными и оригинальными. </vt:lpstr>
      <vt:lpstr>Правила техники безопасности при выполнении ручных работ</vt:lpstr>
      <vt:lpstr>Технология изготовления цветка :- вырезаем шаблоны.</vt:lpstr>
      <vt:lpstr>Для создания розы нам понадобится: гофрированная бумага, проволока, тейп-лента, ножницы и клей. Используя шаблоны, вырезаем примерно 15-16 лепестков в форме сердца и 5-6 лепестков в форме капельки. Важно: кроить лепестки надо вдоль направления полос бумаги. </vt:lpstr>
      <vt:lpstr>Обеими руками растягиваем лепесток от середины к краю.   </vt:lpstr>
      <vt:lpstr>Немного загибаем край лепестка при помощи карандаша.</vt:lpstr>
      <vt:lpstr>Обматываем проволоку для стебля флористической лентой или лентой креп-бумаги зеленого цвета. </vt:lpstr>
      <vt:lpstr>При помощи цветочной ленты прикрепляем лепестки в форме капли к стеблю. </vt:lpstr>
      <vt:lpstr>Затем прикрепляем все лепестки в форме сердца, надежно фиксируя цветочной лентой.</vt:lpstr>
      <vt:lpstr>Вырезаем чашелистик, оборачиваем его вокруг цветка   и фиксируем цветочной лентой.</vt:lpstr>
      <vt:lpstr>Выкраиваем листья по шаблону и приклеиваем к веточкам из проволоки, обмотанной креп-бумагой. </vt:lpstr>
      <vt:lpstr>Выкраиваем листья по шаблону и приклеиваем к веточкам из проволоки, обмотанной креп-бумагой.   Закрепляем веточки с листьями на стебле розы.</vt:lpstr>
      <vt:lpstr>Посмотрите на слайды, какие красивые цветы и композиции можно изготовить из гофрированной бумаги. </vt:lpstr>
      <vt:lpstr>Такие красивые композиции могут украсить помещения, офис, витрины,  открыток, подарков, рамочек, фотоальбомов.</vt:lpstr>
      <vt:lpstr>Каждый цвет имеет свой символ, который учитывается при составлении букета. Белые цветы, знак чистоты и невинности, дарят на свадьбу. Красная роза – это любовь и красота. К государственному или корпоративному празднику эффектно смотрятся букеты, повторяющие цвета национального флага или символики фирмы. </vt:lpstr>
      <vt:lpstr>Информационные ресурсы</vt:lpstr>
      <vt:lpstr>Творческих Вам успехов!!!  Спасибо  за 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МК«Гигантские розы из гофрокартона»</dc:title>
  <dc:creator>Владелец</dc:creator>
  <cp:lastModifiedBy>Владелец</cp:lastModifiedBy>
  <cp:revision>4</cp:revision>
  <dcterms:created xsi:type="dcterms:W3CDTF">2014-12-14T17:55:11Z</dcterms:created>
  <dcterms:modified xsi:type="dcterms:W3CDTF">2022-10-24T15:10:31Z</dcterms:modified>
</cp:coreProperties>
</file>