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4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AD403C-BE1C-4196-8AE5-B068B8C4502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D1D752-E40D-448F-BAA5-0857F6B59F01}">
      <dgm:prSet phldrT="[Текст]"/>
      <dgm:spPr/>
      <dgm:t>
        <a:bodyPr/>
        <a:lstStyle/>
        <a:p>
          <a:r>
            <a:rPr lang="ru-RU" dirty="0" smtClean="0"/>
            <a:t>Блоки </a:t>
          </a:r>
          <a:r>
            <a:rPr lang="ru-RU" dirty="0" err="1" smtClean="0"/>
            <a:t>Дьенеша</a:t>
          </a:r>
          <a:endParaRPr lang="ru-RU" dirty="0"/>
        </a:p>
      </dgm:t>
    </dgm:pt>
    <dgm:pt modelId="{DAFD9A5F-F75A-4A46-AE6A-91268998C921}" type="parTrans" cxnId="{BD0C62DE-E3FB-4D38-854C-3ADC82210226}">
      <dgm:prSet/>
      <dgm:spPr/>
      <dgm:t>
        <a:bodyPr/>
        <a:lstStyle/>
        <a:p>
          <a:endParaRPr lang="ru-RU"/>
        </a:p>
      </dgm:t>
    </dgm:pt>
    <dgm:pt modelId="{7B0CCB13-8ABD-4CEC-B596-90B922200D4D}" type="sibTrans" cxnId="{BD0C62DE-E3FB-4D38-854C-3ADC82210226}">
      <dgm:prSet/>
      <dgm:spPr/>
      <dgm:t>
        <a:bodyPr/>
        <a:lstStyle/>
        <a:p>
          <a:endParaRPr lang="ru-RU"/>
        </a:p>
      </dgm:t>
    </dgm:pt>
    <dgm:pt modelId="{BFB1A1BE-0CA7-43D5-8766-B14D0060B6BD}">
      <dgm:prSet phldrT="[Текст]"/>
      <dgm:spPr/>
      <dgm:t>
        <a:bodyPr/>
        <a:lstStyle/>
        <a:p>
          <a:r>
            <a:rPr lang="ru-RU" dirty="0" smtClean="0"/>
            <a:t>Палочки </a:t>
          </a:r>
          <a:r>
            <a:rPr lang="ru-RU" dirty="0" err="1" smtClean="0"/>
            <a:t>Кюизенера</a:t>
          </a:r>
          <a:endParaRPr lang="ru-RU" dirty="0"/>
        </a:p>
      </dgm:t>
    </dgm:pt>
    <dgm:pt modelId="{BDABFF3B-9B10-4137-B887-FA5B81B5471E}" type="parTrans" cxnId="{6D28A9DB-3812-4DDD-AE5D-A41A2DD47A1D}">
      <dgm:prSet/>
      <dgm:spPr/>
      <dgm:t>
        <a:bodyPr/>
        <a:lstStyle/>
        <a:p>
          <a:endParaRPr lang="ru-RU"/>
        </a:p>
      </dgm:t>
    </dgm:pt>
    <dgm:pt modelId="{12510732-2BD6-4C5B-8FF0-CACA033FC4EF}" type="sibTrans" cxnId="{6D28A9DB-3812-4DDD-AE5D-A41A2DD47A1D}">
      <dgm:prSet/>
      <dgm:spPr/>
      <dgm:t>
        <a:bodyPr/>
        <a:lstStyle/>
        <a:p>
          <a:endParaRPr lang="ru-RU"/>
        </a:p>
      </dgm:t>
    </dgm:pt>
    <dgm:pt modelId="{8BAD9660-C45C-4FBF-95CD-85D7EDA0F99F}">
      <dgm:prSet phldrT="[Текст]"/>
      <dgm:spPr/>
      <dgm:t>
        <a:bodyPr/>
        <a:lstStyle/>
        <a:p>
          <a:r>
            <a:rPr lang="ru-RU" dirty="0" smtClean="0"/>
            <a:t>«</a:t>
          </a:r>
          <a:r>
            <a:rPr lang="ru-RU" dirty="0" err="1" smtClean="0"/>
            <a:t>Уникуб</a:t>
          </a:r>
          <a:r>
            <a:rPr lang="ru-RU" dirty="0" smtClean="0"/>
            <a:t>»</a:t>
          </a:r>
          <a:endParaRPr lang="ru-RU" dirty="0"/>
        </a:p>
      </dgm:t>
    </dgm:pt>
    <dgm:pt modelId="{A5B6BF69-3911-4848-AFF8-2BFBF36841D9}" type="parTrans" cxnId="{48B19D8B-B884-4479-B632-294D1C4CCA15}">
      <dgm:prSet/>
      <dgm:spPr/>
      <dgm:t>
        <a:bodyPr/>
        <a:lstStyle/>
        <a:p>
          <a:endParaRPr lang="ru-RU"/>
        </a:p>
      </dgm:t>
    </dgm:pt>
    <dgm:pt modelId="{B0F8690D-1126-4D4C-8233-6EC5A8166F1B}" type="sibTrans" cxnId="{48B19D8B-B884-4479-B632-294D1C4CCA15}">
      <dgm:prSet/>
      <dgm:spPr/>
      <dgm:t>
        <a:bodyPr/>
        <a:lstStyle/>
        <a:p>
          <a:endParaRPr lang="ru-RU"/>
        </a:p>
      </dgm:t>
    </dgm:pt>
    <dgm:pt modelId="{7167EC89-37ED-4E2D-AAB6-9043E3888A0E}">
      <dgm:prSet phldrT="[Текст]"/>
      <dgm:spPr/>
      <dgm:t>
        <a:bodyPr/>
        <a:lstStyle/>
        <a:p>
          <a:r>
            <a:rPr lang="ru-RU" dirty="0" smtClean="0"/>
            <a:t>«Сложи узор»</a:t>
          </a:r>
          <a:endParaRPr lang="ru-RU" dirty="0"/>
        </a:p>
      </dgm:t>
    </dgm:pt>
    <dgm:pt modelId="{9D55AEA2-91DE-42DC-A90C-121D95268F1F}" type="parTrans" cxnId="{D11F549D-74B4-4658-B5C3-3320A44D8B40}">
      <dgm:prSet/>
      <dgm:spPr/>
      <dgm:t>
        <a:bodyPr/>
        <a:lstStyle/>
        <a:p>
          <a:endParaRPr lang="ru-RU"/>
        </a:p>
      </dgm:t>
    </dgm:pt>
    <dgm:pt modelId="{96CB8BA1-5ECA-4740-A3D8-F876ECF8579B}" type="sibTrans" cxnId="{D11F549D-74B4-4658-B5C3-3320A44D8B40}">
      <dgm:prSet/>
      <dgm:spPr/>
      <dgm:t>
        <a:bodyPr/>
        <a:lstStyle/>
        <a:p>
          <a:endParaRPr lang="ru-RU"/>
        </a:p>
      </dgm:t>
    </dgm:pt>
    <dgm:pt modelId="{5B04C81D-6104-4645-B974-534E5D9EF800}" type="pres">
      <dgm:prSet presAssocID="{72AD403C-BE1C-4196-8AE5-B068B8C4502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B95A5E-991F-4C0E-A3B1-A7463DAFDAAF}" type="pres">
      <dgm:prSet presAssocID="{C7D1D752-E40D-448F-BAA5-0857F6B59F01}" presName="compNode" presStyleCnt="0"/>
      <dgm:spPr/>
    </dgm:pt>
    <dgm:pt modelId="{4056BAE3-D724-40A1-BBAE-3C3156A4E921}" type="pres">
      <dgm:prSet presAssocID="{C7D1D752-E40D-448F-BAA5-0857F6B59F01}" presName="pictRect" presStyleLbl="node1" presStyleIdx="0" presStyleCnt="4" custScaleX="100084" custScaleY="101830" custLinFactNeighborX="-28394" custLinFactNeighborY="737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748B144-69DE-47AF-AA94-24D26FFDA6CD}" type="pres">
      <dgm:prSet presAssocID="{C7D1D752-E40D-448F-BAA5-0857F6B59F01}" presName="textRect" presStyleLbl="revTx" presStyleIdx="0" presStyleCnt="4" custLinFactNeighborX="-25600" custLinFactNeighborY="25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2B47F-A025-404D-B1EA-90727BCC3E91}" type="pres">
      <dgm:prSet presAssocID="{7B0CCB13-8ABD-4CEC-B596-90B922200D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F3BB22B-8A8D-48C6-AF16-8E7A026F96BB}" type="pres">
      <dgm:prSet presAssocID="{BFB1A1BE-0CA7-43D5-8766-B14D0060B6BD}" presName="compNode" presStyleCnt="0"/>
      <dgm:spPr/>
    </dgm:pt>
    <dgm:pt modelId="{FC004314-D4D7-4BF6-8FA6-6DE259BA6444}" type="pres">
      <dgm:prSet presAssocID="{BFB1A1BE-0CA7-43D5-8766-B14D0060B6BD}" presName="pictRect" presStyleLbl="node1" presStyleIdx="1" presStyleCnt="4" custScaleX="108837" custScaleY="104710" custLinFactX="-38482" custLinFactY="76893" custLinFactNeighborX="-100000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FCA506B-8FF0-4994-AC06-E753C6C0C2DB}" type="pres">
      <dgm:prSet presAssocID="{BFB1A1BE-0CA7-43D5-8766-B14D0060B6BD}" presName="textRect" presStyleLbl="revTx" presStyleIdx="1" presStyleCnt="4" custLinFactX="-47436" custLinFactY="140164" custLinFactNeighborX="-10000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C87D1-F204-4D57-AD1B-3B3BE85ACFF6}" type="pres">
      <dgm:prSet presAssocID="{12510732-2BD6-4C5B-8FF0-CACA033FC4E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13B1E46-213E-4A9E-B92E-C181B98DB39B}" type="pres">
      <dgm:prSet presAssocID="{8BAD9660-C45C-4FBF-95CD-85D7EDA0F99F}" presName="compNode" presStyleCnt="0"/>
      <dgm:spPr/>
    </dgm:pt>
    <dgm:pt modelId="{132BB0D5-DA2B-4282-867C-DE96123A42E6}" type="pres">
      <dgm:prSet presAssocID="{8BAD9660-C45C-4FBF-95CD-85D7EDA0F99F}" presName="pictRect" presStyleLbl="node1" presStyleIdx="2" presStyleCnt="4" custScaleX="113215" custScaleY="96599" custLinFactX="48207" custLinFactY="-65728" custLinFactNeighborX="100000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BAC2B3B-F02D-46C9-B7EF-6488350065A1}" type="pres">
      <dgm:prSet presAssocID="{8BAD9660-C45C-4FBF-95CD-85D7EDA0F99F}" presName="textRect" presStyleLbl="revTx" presStyleIdx="2" presStyleCnt="4" custLinFactX="47273" custLinFactY="-129776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764D3-DC26-44E8-A8B0-BE033244C8E2}" type="pres">
      <dgm:prSet presAssocID="{B0F8690D-1126-4D4C-8233-6EC5A8166F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110F0B-8DC5-444B-BA06-AD2ABEEFF984}" type="pres">
      <dgm:prSet presAssocID="{7167EC89-37ED-4E2D-AAB6-9043E3888A0E}" presName="compNode" presStyleCnt="0"/>
      <dgm:spPr/>
    </dgm:pt>
    <dgm:pt modelId="{CB32E875-4732-411C-9E0B-1DA4D6BEC78F}" type="pres">
      <dgm:prSet presAssocID="{7167EC89-37ED-4E2D-AAB6-9043E3888A0E}" presName="pictRect" presStyleLbl="node1" presStyleIdx="3" presStyleCnt="4" custScaleX="114192" custScaleY="109042" custLinFactNeighborX="28495" custLinFactNeighborY="532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BD0D14F-6A6B-4C0C-B574-7A81BA4F3E94}" type="pres">
      <dgm:prSet presAssocID="{7167EC89-37ED-4E2D-AAB6-9043E3888A0E}" presName="textRect" presStyleLbl="revTx" presStyleIdx="3" presStyleCnt="4" custLinFactNeighborX="34808" custLinFactNeighborY="1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F588D0-AC63-4AB8-A0D3-CB23AA208465}" type="presOf" srcId="{8BAD9660-C45C-4FBF-95CD-85D7EDA0F99F}" destId="{5BAC2B3B-F02D-46C9-B7EF-6488350065A1}" srcOrd="0" destOrd="0" presId="urn:microsoft.com/office/officeart/2005/8/layout/pList1"/>
    <dgm:cxn modelId="{41CB7A53-C39D-4C2A-B0A5-1C1DA0883A7B}" type="presOf" srcId="{12510732-2BD6-4C5B-8FF0-CACA033FC4EF}" destId="{9F4C87D1-F204-4D57-AD1B-3B3BE85ACFF6}" srcOrd="0" destOrd="0" presId="urn:microsoft.com/office/officeart/2005/8/layout/pList1"/>
    <dgm:cxn modelId="{BD0C62DE-E3FB-4D38-854C-3ADC82210226}" srcId="{72AD403C-BE1C-4196-8AE5-B068B8C4502A}" destId="{C7D1D752-E40D-448F-BAA5-0857F6B59F01}" srcOrd="0" destOrd="0" parTransId="{DAFD9A5F-F75A-4A46-AE6A-91268998C921}" sibTransId="{7B0CCB13-8ABD-4CEC-B596-90B922200D4D}"/>
    <dgm:cxn modelId="{D0D303C5-179A-4B0D-A4EC-7873370102E2}" type="presOf" srcId="{B0F8690D-1126-4D4C-8233-6EC5A8166F1B}" destId="{5C2764D3-DC26-44E8-A8B0-BE033244C8E2}" srcOrd="0" destOrd="0" presId="urn:microsoft.com/office/officeart/2005/8/layout/pList1"/>
    <dgm:cxn modelId="{8EB4F5FC-91ED-43AE-B803-0218C52FC84A}" type="presOf" srcId="{7B0CCB13-8ABD-4CEC-B596-90B922200D4D}" destId="{5232B47F-A025-404D-B1EA-90727BCC3E91}" srcOrd="0" destOrd="0" presId="urn:microsoft.com/office/officeart/2005/8/layout/pList1"/>
    <dgm:cxn modelId="{50E40E70-C34E-4FDB-9C03-3F0F0B7C5A0B}" type="presOf" srcId="{BFB1A1BE-0CA7-43D5-8766-B14D0060B6BD}" destId="{AFCA506B-8FF0-4994-AC06-E753C6C0C2DB}" srcOrd="0" destOrd="0" presId="urn:microsoft.com/office/officeart/2005/8/layout/pList1"/>
    <dgm:cxn modelId="{D11F549D-74B4-4658-B5C3-3320A44D8B40}" srcId="{72AD403C-BE1C-4196-8AE5-B068B8C4502A}" destId="{7167EC89-37ED-4E2D-AAB6-9043E3888A0E}" srcOrd="3" destOrd="0" parTransId="{9D55AEA2-91DE-42DC-A90C-121D95268F1F}" sibTransId="{96CB8BA1-5ECA-4740-A3D8-F876ECF8579B}"/>
    <dgm:cxn modelId="{48B19D8B-B884-4479-B632-294D1C4CCA15}" srcId="{72AD403C-BE1C-4196-8AE5-B068B8C4502A}" destId="{8BAD9660-C45C-4FBF-95CD-85D7EDA0F99F}" srcOrd="2" destOrd="0" parTransId="{A5B6BF69-3911-4848-AFF8-2BFBF36841D9}" sibTransId="{B0F8690D-1126-4D4C-8233-6EC5A8166F1B}"/>
    <dgm:cxn modelId="{6D28A9DB-3812-4DDD-AE5D-A41A2DD47A1D}" srcId="{72AD403C-BE1C-4196-8AE5-B068B8C4502A}" destId="{BFB1A1BE-0CA7-43D5-8766-B14D0060B6BD}" srcOrd="1" destOrd="0" parTransId="{BDABFF3B-9B10-4137-B887-FA5B81B5471E}" sibTransId="{12510732-2BD6-4C5B-8FF0-CACA033FC4EF}"/>
    <dgm:cxn modelId="{56F582A5-991D-4519-8384-F9082B3702AB}" type="presOf" srcId="{72AD403C-BE1C-4196-8AE5-B068B8C4502A}" destId="{5B04C81D-6104-4645-B974-534E5D9EF800}" srcOrd="0" destOrd="0" presId="urn:microsoft.com/office/officeart/2005/8/layout/pList1"/>
    <dgm:cxn modelId="{0E366930-7ED0-49C9-ACC3-A91ED2C5D617}" type="presOf" srcId="{7167EC89-37ED-4E2D-AAB6-9043E3888A0E}" destId="{BBD0D14F-6A6B-4C0C-B574-7A81BA4F3E94}" srcOrd="0" destOrd="0" presId="urn:microsoft.com/office/officeart/2005/8/layout/pList1"/>
    <dgm:cxn modelId="{CCF03C0E-A013-4F6A-9A09-744317B58E51}" type="presOf" srcId="{C7D1D752-E40D-448F-BAA5-0857F6B59F01}" destId="{2748B144-69DE-47AF-AA94-24D26FFDA6CD}" srcOrd="0" destOrd="0" presId="urn:microsoft.com/office/officeart/2005/8/layout/pList1"/>
    <dgm:cxn modelId="{1445D804-4C95-4BBC-BC6A-FF3C53C0E340}" type="presParOf" srcId="{5B04C81D-6104-4645-B974-534E5D9EF800}" destId="{18B95A5E-991F-4C0E-A3B1-A7463DAFDAAF}" srcOrd="0" destOrd="0" presId="urn:microsoft.com/office/officeart/2005/8/layout/pList1"/>
    <dgm:cxn modelId="{59265D19-CE0A-4EEB-B8DE-2CB42A361651}" type="presParOf" srcId="{18B95A5E-991F-4C0E-A3B1-A7463DAFDAAF}" destId="{4056BAE3-D724-40A1-BBAE-3C3156A4E921}" srcOrd="0" destOrd="0" presId="urn:microsoft.com/office/officeart/2005/8/layout/pList1"/>
    <dgm:cxn modelId="{A4C34099-3F54-4B56-9A46-73D6662CE702}" type="presParOf" srcId="{18B95A5E-991F-4C0E-A3B1-A7463DAFDAAF}" destId="{2748B144-69DE-47AF-AA94-24D26FFDA6CD}" srcOrd="1" destOrd="0" presId="urn:microsoft.com/office/officeart/2005/8/layout/pList1"/>
    <dgm:cxn modelId="{B647DF2F-BA20-4364-AEE2-B2B865E65214}" type="presParOf" srcId="{5B04C81D-6104-4645-B974-534E5D9EF800}" destId="{5232B47F-A025-404D-B1EA-90727BCC3E91}" srcOrd="1" destOrd="0" presId="urn:microsoft.com/office/officeart/2005/8/layout/pList1"/>
    <dgm:cxn modelId="{6A60898C-3C49-46FA-97C8-BA2936DE6C75}" type="presParOf" srcId="{5B04C81D-6104-4645-B974-534E5D9EF800}" destId="{8F3BB22B-8A8D-48C6-AF16-8E7A026F96BB}" srcOrd="2" destOrd="0" presId="urn:microsoft.com/office/officeart/2005/8/layout/pList1"/>
    <dgm:cxn modelId="{4619BCF1-5D58-4A18-A484-AB3C16C81E61}" type="presParOf" srcId="{8F3BB22B-8A8D-48C6-AF16-8E7A026F96BB}" destId="{FC004314-D4D7-4BF6-8FA6-6DE259BA6444}" srcOrd="0" destOrd="0" presId="urn:microsoft.com/office/officeart/2005/8/layout/pList1"/>
    <dgm:cxn modelId="{790B1B9E-483C-4287-8899-9C7FE84F7C9E}" type="presParOf" srcId="{8F3BB22B-8A8D-48C6-AF16-8E7A026F96BB}" destId="{AFCA506B-8FF0-4994-AC06-E753C6C0C2DB}" srcOrd="1" destOrd="0" presId="urn:microsoft.com/office/officeart/2005/8/layout/pList1"/>
    <dgm:cxn modelId="{5C9849D5-45BF-45D1-8E2C-C0C3EBF234EB}" type="presParOf" srcId="{5B04C81D-6104-4645-B974-534E5D9EF800}" destId="{9F4C87D1-F204-4D57-AD1B-3B3BE85ACFF6}" srcOrd="3" destOrd="0" presId="urn:microsoft.com/office/officeart/2005/8/layout/pList1"/>
    <dgm:cxn modelId="{F03B84E7-8716-4EC5-A5AD-A645B50BD87F}" type="presParOf" srcId="{5B04C81D-6104-4645-B974-534E5D9EF800}" destId="{213B1E46-213E-4A9E-B92E-C181B98DB39B}" srcOrd="4" destOrd="0" presId="urn:microsoft.com/office/officeart/2005/8/layout/pList1"/>
    <dgm:cxn modelId="{614D0E87-6B35-4969-95C9-20FB068A69B3}" type="presParOf" srcId="{213B1E46-213E-4A9E-B92E-C181B98DB39B}" destId="{132BB0D5-DA2B-4282-867C-DE96123A42E6}" srcOrd="0" destOrd="0" presId="urn:microsoft.com/office/officeart/2005/8/layout/pList1"/>
    <dgm:cxn modelId="{6DDCAA43-4FDF-4187-B8D7-E87FC6F24566}" type="presParOf" srcId="{213B1E46-213E-4A9E-B92E-C181B98DB39B}" destId="{5BAC2B3B-F02D-46C9-B7EF-6488350065A1}" srcOrd="1" destOrd="0" presId="urn:microsoft.com/office/officeart/2005/8/layout/pList1"/>
    <dgm:cxn modelId="{C1E479BD-47A7-484E-8543-3277FBF54760}" type="presParOf" srcId="{5B04C81D-6104-4645-B974-534E5D9EF800}" destId="{5C2764D3-DC26-44E8-A8B0-BE033244C8E2}" srcOrd="5" destOrd="0" presId="urn:microsoft.com/office/officeart/2005/8/layout/pList1"/>
    <dgm:cxn modelId="{91FD9950-B8C0-407D-AA7E-C469B76A72E1}" type="presParOf" srcId="{5B04C81D-6104-4645-B974-534E5D9EF800}" destId="{92110F0B-8DC5-444B-BA06-AD2ABEEFF984}" srcOrd="6" destOrd="0" presId="urn:microsoft.com/office/officeart/2005/8/layout/pList1"/>
    <dgm:cxn modelId="{810259AB-B652-479C-BE6F-7B4A95EF3063}" type="presParOf" srcId="{92110F0B-8DC5-444B-BA06-AD2ABEEFF984}" destId="{CB32E875-4732-411C-9E0B-1DA4D6BEC78F}" srcOrd="0" destOrd="0" presId="urn:microsoft.com/office/officeart/2005/8/layout/pList1"/>
    <dgm:cxn modelId="{C84E6D8B-88A9-454E-AA84-BC16BFBDF695}" type="presParOf" srcId="{92110F0B-8DC5-444B-BA06-AD2ABEEFF984}" destId="{BBD0D14F-6A6B-4C0C-B574-7A81BA4F3E9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56BAE3-D724-40A1-BBAE-3C3156A4E921}">
      <dsp:nvSpPr>
        <dsp:cNvPr id="0" name=""/>
        <dsp:cNvSpPr/>
      </dsp:nvSpPr>
      <dsp:spPr>
        <a:xfrm>
          <a:off x="642946" y="142868"/>
          <a:ext cx="2520568" cy="176696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8B144-69DE-47AF-AA94-24D26FFDA6CD}">
      <dsp:nvSpPr>
        <dsp:cNvPr id="0" name=""/>
        <dsp:cNvSpPr/>
      </dsp:nvSpPr>
      <dsp:spPr>
        <a:xfrm>
          <a:off x="714369" y="2000268"/>
          <a:ext cx="2518453" cy="934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Блоки </a:t>
          </a:r>
          <a:r>
            <a:rPr lang="ru-RU" sz="2700" kern="1200" dirty="0" err="1" smtClean="0"/>
            <a:t>Дьенеша</a:t>
          </a:r>
          <a:endParaRPr lang="ru-RU" sz="2700" kern="1200" dirty="0"/>
        </a:p>
      </dsp:txBody>
      <dsp:txXfrm>
        <a:off x="714369" y="2000268"/>
        <a:ext cx="2518453" cy="934346"/>
      </dsp:txXfrm>
    </dsp:sp>
    <dsp:sp modelId="{FC004314-D4D7-4BF6-8FA6-6DE259BA6444}">
      <dsp:nvSpPr>
        <dsp:cNvPr id="0" name=""/>
        <dsp:cNvSpPr/>
      </dsp:nvSpPr>
      <dsp:spPr>
        <a:xfrm>
          <a:off x="642951" y="3071840"/>
          <a:ext cx="2741008" cy="181694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A506B-8FF0-4994-AC06-E753C6C0C2DB}">
      <dsp:nvSpPr>
        <dsp:cNvPr id="0" name=""/>
        <dsp:cNvSpPr/>
      </dsp:nvSpPr>
      <dsp:spPr>
        <a:xfrm>
          <a:off x="528726" y="4780669"/>
          <a:ext cx="2518453" cy="934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Палочки </a:t>
          </a:r>
          <a:r>
            <a:rPr lang="ru-RU" sz="2700" kern="1200" dirty="0" err="1" smtClean="0"/>
            <a:t>Кюизенера</a:t>
          </a:r>
          <a:endParaRPr lang="ru-RU" sz="2700" kern="1200" dirty="0"/>
        </a:p>
      </dsp:txBody>
      <dsp:txXfrm>
        <a:off x="528726" y="4780669"/>
        <a:ext cx="2518453" cy="934346"/>
      </dsp:txXfrm>
    </dsp:sp>
    <dsp:sp modelId="{132BB0D5-DA2B-4282-867C-DE96123A42E6}">
      <dsp:nvSpPr>
        <dsp:cNvPr id="0" name=""/>
        <dsp:cNvSpPr/>
      </dsp:nvSpPr>
      <dsp:spPr>
        <a:xfrm>
          <a:off x="4857778" y="142880"/>
          <a:ext cx="2851266" cy="167619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C2B3B-F02D-46C9-B7EF-6488350065A1}">
      <dsp:nvSpPr>
        <dsp:cNvPr id="0" name=""/>
        <dsp:cNvSpPr/>
      </dsp:nvSpPr>
      <dsp:spPr>
        <a:xfrm>
          <a:off x="5000663" y="1643074"/>
          <a:ext cx="2518453" cy="934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«</a:t>
          </a:r>
          <a:r>
            <a:rPr lang="ru-RU" sz="2700" kern="1200" dirty="0" err="1" smtClean="0"/>
            <a:t>Уникуб</a:t>
          </a:r>
          <a:r>
            <a:rPr lang="ru-RU" sz="2700" kern="1200" dirty="0" smtClean="0"/>
            <a:t>»</a:t>
          </a:r>
          <a:endParaRPr lang="ru-RU" sz="2700" kern="1200" dirty="0"/>
        </a:p>
      </dsp:txBody>
      <dsp:txXfrm>
        <a:off x="5000663" y="1643074"/>
        <a:ext cx="2518453" cy="934346"/>
      </dsp:txXfrm>
    </dsp:sp>
    <dsp:sp modelId="{CB32E875-4732-411C-9E0B-1DA4D6BEC78F}">
      <dsp:nvSpPr>
        <dsp:cNvPr id="0" name=""/>
        <dsp:cNvSpPr/>
      </dsp:nvSpPr>
      <dsp:spPr>
        <a:xfrm>
          <a:off x="4946106" y="3056951"/>
          <a:ext cx="2875872" cy="189211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0D14F-6A6B-4C0C-B574-7A81BA4F3E94}">
      <dsp:nvSpPr>
        <dsp:cNvPr id="0" name=""/>
        <dsp:cNvSpPr/>
      </dsp:nvSpPr>
      <dsp:spPr>
        <a:xfrm>
          <a:off x="5283805" y="4780076"/>
          <a:ext cx="2518453" cy="934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«Сложи узор»</a:t>
          </a:r>
          <a:endParaRPr lang="ru-RU" sz="2700" kern="1200" dirty="0"/>
        </a:p>
      </dsp:txBody>
      <dsp:txXfrm>
        <a:off x="5283805" y="4780076"/>
        <a:ext cx="2518453" cy="934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FACDA-2D81-44DA-9450-DBDB2F838A03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263BF-D2E9-4F6E-A8E4-40EDD12E55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263BF-D2E9-4F6E-A8E4-40EDD12E55B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76C6D7-D3FC-42ED-9FEE-D5891A70C366}" type="datetimeFigureOut">
              <a:rPr lang="ru-RU" smtClean="0"/>
              <a:pPr/>
              <a:t>28.10.2015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1690E15-51BB-416C-8F3C-1BDF8973AE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500306"/>
            <a:ext cx="7772400" cy="2071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«Развитие интеллектуальных способностей детей дошкольного возраста посредством развивающих игр».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357826"/>
            <a:ext cx="8215370" cy="1257312"/>
          </a:xfrm>
        </p:spPr>
        <p:txBody>
          <a:bodyPr/>
          <a:lstStyle/>
          <a:p>
            <a:r>
              <a:rPr lang="ru-RU" dirty="0" smtClean="0"/>
              <a:t>Подготовила : Воспитатель МКДОУ №402     </a:t>
            </a:r>
            <a:endParaRPr lang="en-US" dirty="0" smtClean="0"/>
          </a:p>
          <a:p>
            <a:r>
              <a:rPr lang="ru-RU" dirty="0" smtClean="0"/>
              <a:t>Мамадкаримова Наталья Александровна    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«Книга – лучший друг»</a:t>
            </a:r>
            <a:endParaRPr lang="ru-RU" dirty="0"/>
          </a:p>
        </p:txBody>
      </p:sp>
      <p:pic>
        <p:nvPicPr>
          <p:cNvPr id="7" name="Рисунок 6" descr="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1942"/>
            <a:ext cx="3143240" cy="231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анлгпгл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2572" y="1214422"/>
            <a:ext cx="284142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вне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357298"/>
            <a:ext cx="33765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о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47846" y="4143380"/>
            <a:ext cx="3096154" cy="226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лнвадг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28860" y="1500174"/>
            <a:ext cx="3938509" cy="2643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ые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4553828"/>
            <a:ext cx="3180514" cy="230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«Эти крышки волшебницы»</a:t>
            </a:r>
            <a:endParaRPr lang="ru-RU" dirty="0"/>
          </a:p>
        </p:txBody>
      </p:sp>
      <p:pic>
        <p:nvPicPr>
          <p:cNvPr id="4" name="Содержимое 3" descr="DSC0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2643205" cy="1982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DSC0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1214422"/>
            <a:ext cx="285752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DSC00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429132"/>
            <a:ext cx="2714644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DSC00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4357694"/>
            <a:ext cx="2786082" cy="2089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 descr="100_30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714620"/>
            <a:ext cx="2807976" cy="2105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6" name="Рисунок 5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143932" cy="6014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направления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468880"/>
            <a:ext cx="8229600" cy="4389120"/>
          </a:xfrm>
        </p:spPr>
        <p:txBody>
          <a:bodyPr>
            <a:normAutofit/>
          </a:bodyPr>
          <a:lstStyle/>
          <a:p>
            <a:r>
              <a:rPr lang="ru-RU" dirty="0" smtClean="0"/>
              <a:t> Организация предметно – развивающей среды;</a:t>
            </a:r>
          </a:p>
          <a:p>
            <a:r>
              <a:rPr lang="ru-RU" dirty="0" smtClean="0"/>
              <a:t> Организация совместной и индивидуальной деятельности детей;</a:t>
            </a:r>
          </a:p>
          <a:p>
            <a:r>
              <a:rPr lang="ru-RU" dirty="0" smtClean="0"/>
              <a:t> Предоставление детям возможности для свободной самостоятельной деятельности;</a:t>
            </a:r>
          </a:p>
          <a:p>
            <a:r>
              <a:rPr lang="ru-RU" dirty="0"/>
              <a:t> </a:t>
            </a:r>
            <a:r>
              <a:rPr lang="ru-RU" dirty="0" smtClean="0"/>
              <a:t>Взаимодействие со специалистами ДОУ;</a:t>
            </a:r>
          </a:p>
          <a:p>
            <a:r>
              <a:rPr lang="ru-RU" dirty="0" smtClean="0"/>
              <a:t> Работа с родителями.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Центры развивающих игр</a:t>
            </a:r>
            <a:endParaRPr lang="ru-RU" dirty="0"/>
          </a:p>
        </p:txBody>
      </p:sp>
      <p:pic>
        <p:nvPicPr>
          <p:cNvPr id="4" name="Содержимое 3" descr="100_3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857364"/>
            <a:ext cx="3615688" cy="2711766"/>
          </a:xfrm>
        </p:spPr>
      </p:pic>
      <p:pic>
        <p:nvPicPr>
          <p:cNvPr id="5" name="Рисунок 4" descr="100_3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7914" y="1857364"/>
            <a:ext cx="2464611" cy="3286148"/>
          </a:xfrm>
          <a:prstGeom prst="rect">
            <a:avLst/>
          </a:prstGeom>
        </p:spPr>
      </p:pic>
      <p:pic>
        <p:nvPicPr>
          <p:cNvPr id="6" name="Рисунок 5" descr="DSC004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187552" y="2259199"/>
            <a:ext cx="3214686" cy="2411015"/>
          </a:xfrm>
          <a:prstGeom prst="rect">
            <a:avLst/>
          </a:prstGeom>
        </p:spPr>
      </p:pic>
      <p:pic>
        <p:nvPicPr>
          <p:cNvPr id="7" name="Рисунок 6" descr="100_30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4572008"/>
            <a:ext cx="2786082" cy="208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Занимательный математический    материал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285860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58"/>
                <a:gridCol w="2143140"/>
                <a:gridCol w="3157502"/>
              </a:tblGrid>
              <a:tr h="897252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Математические</a:t>
                      </a:r>
                      <a:r>
                        <a:rPr lang="ru-RU" baseline="0" dirty="0" smtClean="0"/>
                        <a:t>, развивающие, логические игры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Дидактические игры и упражнения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Развлечения</a:t>
                      </a:r>
                      <a:endParaRPr lang="ru-RU" dirty="0"/>
                    </a:p>
                  </a:txBody>
                  <a:tcPr/>
                </a:tc>
              </a:tr>
              <a:tr h="4058074"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ru-RU" baseline="0" dirty="0" smtClean="0"/>
                        <a:t>- Игры на плоскостное моделирование («</a:t>
                      </a:r>
                      <a:r>
                        <a:rPr lang="ru-RU" baseline="0" dirty="0" err="1" smtClean="0"/>
                        <a:t>Танграмм</a:t>
                      </a:r>
                      <a:r>
                        <a:rPr lang="ru-RU" baseline="0" dirty="0" smtClean="0"/>
                        <a:t>», «Листик», «</a:t>
                      </a:r>
                      <a:r>
                        <a:rPr lang="ru-RU" baseline="0" dirty="0" err="1" smtClean="0"/>
                        <a:t>Колумбово</a:t>
                      </a:r>
                      <a:r>
                        <a:rPr lang="ru-RU" baseline="0" dirty="0" smtClean="0"/>
                        <a:t> яйцо» и т.д.)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baseline="0" dirty="0" smtClean="0"/>
                        <a:t> Игры на объёмное моделирование («Уголки», «Кубики и цвет» и т.д.)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baseline="0" dirty="0" smtClean="0"/>
                        <a:t> Развивающие игры (блоки </a:t>
                      </a:r>
                      <a:r>
                        <a:rPr lang="ru-RU" baseline="0" dirty="0" err="1" smtClean="0"/>
                        <a:t>Дьенеша</a:t>
                      </a:r>
                      <a:r>
                        <a:rPr lang="ru-RU" baseline="0" dirty="0" smtClean="0"/>
                        <a:t>, палочки </a:t>
                      </a:r>
                      <a:r>
                        <a:rPr lang="ru-RU" baseline="0" dirty="0" err="1" smtClean="0"/>
                        <a:t>Кюизенера</a:t>
                      </a:r>
                      <a:r>
                        <a:rPr lang="ru-RU" baseline="0" dirty="0" smtClean="0"/>
                        <a:t>, игры Никитиных и т.д.)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baseline="0" dirty="0" smtClean="0"/>
                        <a:t> Игры движения (построение и перестроение со счётными палочками).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Словесные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С</a:t>
                      </a:r>
                      <a:r>
                        <a:rPr lang="ru-RU" baseline="0" dirty="0" smtClean="0"/>
                        <a:t> наглядным материалом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Загадки, задачи - шутки, ребусы, головоломки, кроссворды, математические сказки и т.д.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00_3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120742">
            <a:off x="274519" y="431871"/>
            <a:ext cx="2476517" cy="1857388"/>
          </a:xfrm>
        </p:spPr>
      </p:pic>
      <p:pic>
        <p:nvPicPr>
          <p:cNvPr id="8" name="Рисунок 7" descr="100_3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0"/>
            <a:ext cx="2522224" cy="1891668"/>
          </a:xfrm>
          <a:prstGeom prst="rect">
            <a:avLst/>
          </a:prstGeom>
        </p:spPr>
      </p:pic>
      <p:pic>
        <p:nvPicPr>
          <p:cNvPr id="9" name="Рисунок 8" descr="100_30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357694"/>
            <a:ext cx="2879414" cy="2159561"/>
          </a:xfrm>
          <a:prstGeom prst="rect">
            <a:avLst/>
          </a:prstGeom>
        </p:spPr>
      </p:pic>
      <p:pic>
        <p:nvPicPr>
          <p:cNvPr id="10" name="Рисунок 9" descr="100_3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77480">
            <a:off x="346441" y="2152324"/>
            <a:ext cx="1571636" cy="2095515"/>
          </a:xfrm>
          <a:prstGeom prst="rect">
            <a:avLst/>
          </a:prstGeom>
        </p:spPr>
      </p:pic>
      <p:pic>
        <p:nvPicPr>
          <p:cNvPr id="11" name="Рисунок 10" descr="100_3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99646">
            <a:off x="368776" y="3968901"/>
            <a:ext cx="3093728" cy="2320296"/>
          </a:xfrm>
          <a:prstGeom prst="rect">
            <a:avLst/>
          </a:prstGeom>
        </p:spPr>
      </p:pic>
      <p:pic>
        <p:nvPicPr>
          <p:cNvPr id="12" name="Рисунок 11" descr="DSC004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65021">
            <a:off x="5874982" y="4082440"/>
            <a:ext cx="2928926" cy="2196695"/>
          </a:xfrm>
          <a:prstGeom prst="rect">
            <a:avLst/>
          </a:prstGeom>
        </p:spPr>
      </p:pic>
      <p:pic>
        <p:nvPicPr>
          <p:cNvPr id="13" name="Рисунок 12" descr="DSC004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667539">
            <a:off x="6410338" y="2444552"/>
            <a:ext cx="2571736" cy="1928802"/>
          </a:xfrm>
          <a:prstGeom prst="rect">
            <a:avLst/>
          </a:prstGeom>
        </p:spPr>
      </p:pic>
      <p:pic>
        <p:nvPicPr>
          <p:cNvPr id="14" name="Рисунок 13" descr="DSC004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264569">
            <a:off x="6206567" y="412632"/>
            <a:ext cx="2666987" cy="2000240"/>
          </a:xfrm>
          <a:prstGeom prst="rect">
            <a:avLst/>
          </a:prstGeom>
        </p:spPr>
      </p:pic>
      <p:pic>
        <p:nvPicPr>
          <p:cNvPr id="15" name="Рисунок 14" descr="DSC0043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56386">
            <a:off x="4357686" y="2000240"/>
            <a:ext cx="2666986" cy="2000240"/>
          </a:xfrm>
          <a:prstGeom prst="rect">
            <a:avLst/>
          </a:prstGeom>
        </p:spPr>
      </p:pic>
      <p:pic>
        <p:nvPicPr>
          <p:cNvPr id="16" name="Рисунок 15" descr="100_309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964406">
            <a:off x="2080439" y="2143469"/>
            <a:ext cx="2509973" cy="188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Развивающие игры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142984"/>
          <a:ext cx="822960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Игра «</a:t>
            </a:r>
            <a:r>
              <a:rPr lang="ru-RU" dirty="0" err="1" smtClean="0"/>
              <a:t>Да-нетка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Содержимое 5" descr="PhotoLa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1214422"/>
            <a:ext cx="4056447" cy="5500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Проект «Школа светофора»</a:t>
            </a:r>
            <a:endParaRPr lang="ru-RU" dirty="0"/>
          </a:p>
        </p:txBody>
      </p:sp>
      <p:pic>
        <p:nvPicPr>
          <p:cNvPr id="4" name="Содержимое 3" descr="DSC00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143380"/>
            <a:ext cx="2887126" cy="2165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0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142984"/>
            <a:ext cx="3000364" cy="2250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002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1357298"/>
            <a:ext cx="3333741" cy="25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02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2984"/>
            <a:ext cx="2857488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02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1261" y="4214818"/>
            <a:ext cx="2952739" cy="2214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02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3857628"/>
            <a:ext cx="3500462" cy="262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«Мы – дежурные»</a:t>
            </a:r>
            <a:endParaRPr lang="ru-RU" dirty="0"/>
          </a:p>
        </p:txBody>
      </p:sp>
      <p:pic>
        <p:nvPicPr>
          <p:cNvPr id="7" name="Рисунок 6" descr="DSC0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27" y="1571612"/>
            <a:ext cx="3333773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071942"/>
            <a:ext cx="3262337" cy="2446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00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00173"/>
            <a:ext cx="3452805" cy="2589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000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4071942"/>
            <a:ext cx="3429025" cy="2571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215</TotalTime>
  <Words>203</Words>
  <Application>Microsoft Office PowerPoint</Application>
  <PresentationFormat>Экран (4:3)</PresentationFormat>
  <Paragraphs>34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«Развитие интеллектуальных способностей детей дошкольного возраста посредством развивающих игр».</vt:lpstr>
      <vt:lpstr>Основные направления работы:</vt:lpstr>
      <vt:lpstr>Центры развивающих игр</vt:lpstr>
      <vt:lpstr>Занимательный математический    материал</vt:lpstr>
      <vt:lpstr>Слайд 5</vt:lpstr>
      <vt:lpstr>Развивающие игры</vt:lpstr>
      <vt:lpstr>Игра «Да-нетка»</vt:lpstr>
      <vt:lpstr>Проект «Школа светофора»</vt:lpstr>
      <vt:lpstr>Проект «Мы – дежурные»</vt:lpstr>
      <vt:lpstr>Проект «Книга – лучший друг»</vt:lpstr>
      <vt:lpstr>Проект «Эти крышки волшебницы»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интеллектуальных способностей детей дошкольного возраста посредством развивающих игр».</dc:title>
  <dc:creator>User</dc:creator>
  <cp:lastModifiedBy>Азиза</cp:lastModifiedBy>
  <cp:revision>27</cp:revision>
  <dcterms:created xsi:type="dcterms:W3CDTF">2014-10-25T12:49:42Z</dcterms:created>
  <dcterms:modified xsi:type="dcterms:W3CDTF">2015-10-28T15:40:29Z</dcterms:modified>
</cp:coreProperties>
</file>