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66" r:id="rId4"/>
    <p:sldId id="269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611"/>
    <a:srgbClr val="613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3728" autoAdjust="0"/>
  </p:normalViewPr>
  <p:slideViewPr>
    <p:cSldViewPr>
      <p:cViewPr>
        <p:scale>
          <a:sx n="60" d="100"/>
          <a:sy n="60" d="100"/>
        </p:scale>
        <p:origin x="-3084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126D32-D261-4A9B-AD2E-C85BDF306EA3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B51738-0615-447D-9DB9-BC590CAECF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A9831-2900-4BCE-B927-BC4D7235C39D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047BE-64B2-481B-A1F9-BA45362ED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33FD4-6761-4CC3-A99C-F6CB5CA9E282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8D855-A2C4-4818-AA2F-1F645B9208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17A5A-D75D-4290-8F71-B22A26E3EF94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B94A-F973-4EB7-BAEA-58637841EA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7B847-206B-4279-A64C-9F088228E22B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97A11-E793-47AF-A2D6-E0EFC48331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182CF-3289-4E4E-BC41-19C32A1D8C7B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6282-22CE-4768-83BD-EAE0889D8F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5957-76BD-481D-9F3C-EFEA68313032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2CD94-F159-4E20-A1CA-7C00297BA8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37845-A851-44BC-99DF-8592737F3F02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10F6-670D-4A09-A9E8-55B3F4CA60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82E94-8BF9-442B-B882-D13931B777C6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48131-0465-43D6-84B0-9EEE67F597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44E12-F108-4D9D-A946-FB6DC1E01E01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2CB9C-8AD8-41F9-879B-9567E3815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F656F-C14A-4665-927E-B0AA269580BB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152C5-06A2-453A-8B33-7E25A672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FC1FC5-077F-4C31-B5B9-2EACEC3703C6}" type="datetimeFigureOut">
              <a:rPr lang="ru-RU" smtClean="0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227FFC-73D1-4330-80D7-B9DAB9BB2D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75;&#1088;&#1072;&#1084;&#1084;&#1072;.%20&#1057;&#1077;&#1082;&#1088;&#1077;&#1090;&#1099;%20&#1086;&#1073;&#1097;&#1077;&#1085;&#1080;&#1103;%20&#1089;%20&#1088;&#1077;&#1073;&#1077;&#1085;&#1082;&#1086;&#1084;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&#1050;&#1086;&#1085;&#1089;&#1091;&#1083;&#1100;&#1090;&#1072;&#1090;&#1080;&#1074;&#1085;&#1072;&#1103;%20&#1087;&#1086;&#1084;&#1086;&#1097;&#1100;%20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52;&#1077;&#1088;&#1086;&#1087;&#1088;&#1080;&#1103;&#1090;&#1080;&#1103;%20&#1076;&#1077;&#1090;&#1089;&#1082;&#1086;-&#1088;&#1086;&#1076;&#1080;&#1090;&#1077;&#1083;&#1100;&#1089;&#1082;&#1086;&#1081;%20&#1075;&#1088;&#1091;&#1087;&#1087;&#1099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47;&#1072;&#1085;&#1103;&#1090;&#1080;&#1103;%20&#1057;&#1077;&#1082;&#1088;&#1077;&#1090;&#1099;%20&#1087;&#1077;&#1089;&#1086;&#1095;&#1085;&#1086;&#1081;%20&#1089;&#1090;&#1088;&#1072;&#1085;&#1099;%20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00100" y="1285860"/>
            <a:ext cx="6984776" cy="19288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 smtClean="0"/>
              <a:t>«</a:t>
            </a:r>
            <a:r>
              <a:rPr lang="ru-RU" sz="3600" dirty="0" smtClean="0"/>
              <a:t>Ранняя </a:t>
            </a:r>
            <a:r>
              <a:rPr lang="en-US" sz="3600" dirty="0" smtClean="0"/>
              <a:t> </a:t>
            </a:r>
            <a:r>
              <a:rPr lang="ru-RU" sz="3600" dirty="0" smtClean="0"/>
              <a:t>психолого-педагогическая </a:t>
            </a:r>
            <a:r>
              <a:rPr lang="en-US" sz="3600" dirty="0" smtClean="0"/>
              <a:t> </a:t>
            </a:r>
            <a:r>
              <a:rPr lang="ru-RU" sz="3600" dirty="0" smtClean="0"/>
              <a:t>помощь детям с особенностями развития</a:t>
            </a:r>
            <a:r>
              <a:rPr lang="ru-RU" sz="3600" b="1" dirty="0" smtClean="0"/>
              <a:t>»</a:t>
            </a:r>
            <a:endParaRPr lang="ru-RU" sz="3600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3933056"/>
            <a:ext cx="5459498" cy="225342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педагог-психолог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Косач М.Н.</a:t>
            </a:r>
            <a:endParaRPr lang="ru-RU" dirty="0" smtClean="0"/>
          </a:p>
        </p:txBody>
      </p:sp>
      <p:pic>
        <p:nvPicPr>
          <p:cNvPr id="4" name="Picture 5" descr="C:\Users\user\Documents\Downloads\imag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3786190"/>
            <a:ext cx="2358026" cy="2104410"/>
          </a:xfrm>
          <a:prstGeom prst="roundRect">
            <a:avLst>
              <a:gd name="adj" fmla="val 13120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286774" cy="6215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1577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Формы организации ранней помощи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группа кратковременного пребывания;</a:t>
            </a:r>
          </a:p>
          <a:p>
            <a:pPr lvl="0"/>
            <a:r>
              <a:rPr lang="ru-RU" b="1" dirty="0" smtClean="0"/>
              <a:t>центр игровой поддержки ребенка;</a:t>
            </a:r>
          </a:p>
          <a:p>
            <a:pPr lvl="0"/>
            <a:r>
              <a:rPr lang="ru-RU" b="1" dirty="0" smtClean="0"/>
              <a:t>консультативный центр;</a:t>
            </a:r>
          </a:p>
          <a:p>
            <a:pPr lvl="0"/>
            <a:r>
              <a:rPr lang="ru-RU" b="1" dirty="0" smtClean="0"/>
              <a:t>служба ранней помощи;</a:t>
            </a:r>
          </a:p>
          <a:p>
            <a:pPr lvl="0"/>
            <a:r>
              <a:rPr lang="ru-RU" b="1" dirty="0" err="1" smtClean="0"/>
              <a:t>лекотека</a:t>
            </a:r>
            <a:r>
              <a:rPr lang="ru-RU" b="1" dirty="0" smtClean="0"/>
              <a:t>;</a:t>
            </a:r>
          </a:p>
          <a:p>
            <a:pPr lvl="0"/>
            <a:r>
              <a:rPr lang="ru-RU" b="1" dirty="0" smtClean="0"/>
              <a:t>семейный детский сад (группа);</a:t>
            </a:r>
          </a:p>
          <a:p>
            <a:r>
              <a:rPr lang="ru-RU" b="1" dirty="0" smtClean="0"/>
              <a:t>«</a:t>
            </a:r>
            <a:r>
              <a:rPr lang="ru-RU" b="1" dirty="0" err="1" smtClean="0"/>
              <a:t>гувернерство</a:t>
            </a:r>
            <a:r>
              <a:rPr lang="ru-RU" b="1" dirty="0" smtClean="0"/>
              <a:t>» и др..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688490" y="980728"/>
            <a:ext cx="7756263" cy="4519974"/>
          </a:xfrm>
        </p:spPr>
        <p:txBody>
          <a:bodyPr/>
          <a:lstStyle/>
          <a:p>
            <a:r>
              <a:rPr lang="ru-RU" sz="4800" b="1" dirty="0" smtClean="0"/>
              <a:t>Консультативный Центр 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на базе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МАДОУ «МАЯЧОК»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SC02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5143512"/>
            <a:ext cx="2576213" cy="1449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Работа с родителями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38" y="2571750"/>
            <a:ext cx="1643062" cy="928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785926"/>
            <a:ext cx="4857784" cy="242889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endParaRPr lang="ru-RU" sz="1600" dirty="0"/>
          </a:p>
          <a:p>
            <a:pPr>
              <a:defRPr/>
            </a:pPr>
            <a:endParaRPr lang="ru-RU" dirty="0"/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ru-RU" sz="1600" dirty="0"/>
          </a:p>
          <a:p>
            <a:pPr algn="ctr">
              <a:spcBef>
                <a:spcPts val="0"/>
              </a:spcBef>
              <a:buFontTx/>
              <a:buChar char="-"/>
              <a:defRPr/>
            </a:pPr>
            <a:r>
              <a:rPr lang="ru-RU" sz="1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hlinkClick r:id="rId3" action="ppaction://hlinkfile"/>
              </a:rPr>
              <a:t>Тренинговые занятия в рамках программы  психолого-педагогических занятий с семьями, находящимися в трудной жизненной ситуации «Секреты общения с ребенком».</a:t>
            </a:r>
            <a:endParaRPr lang="ru-RU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ru-RU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hlinkClick r:id="rId4" action="ppaction://hlinkfile"/>
              </a:rPr>
              <a:t>Индивидуальные и групповые консультации по проблеме детско-родительского общения.</a:t>
            </a:r>
            <a:endParaRPr lang="ru-RU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>
              <a:buFontTx/>
              <a:buChar char="-"/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</p:txBody>
      </p:sp>
      <p:pic>
        <p:nvPicPr>
          <p:cNvPr id="10" name="Рисунок 9" descr="DSC03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286256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G_25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060292" y="2440774"/>
            <a:ext cx="3071833" cy="2047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DSC024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071942"/>
            <a:ext cx="2941340" cy="1654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>
          <a:xfrm>
            <a:off x="688490" y="142852"/>
            <a:ext cx="7756263" cy="10715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Работа детско-родительской группы «Ты да я, да мы с тобой»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14422"/>
            <a:ext cx="4286280" cy="17859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sz="2000" dirty="0"/>
          </a:p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Совместные мероприятия в форме игровых конкурсных программ,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посвященных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календарным праздникам, творческих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мастерских, акций.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buFontTx/>
              <a:buChar char="-"/>
              <a:defRPr/>
            </a:pPr>
            <a:endParaRPr lang="ru-RU" sz="1600" dirty="0"/>
          </a:p>
          <a:p>
            <a:pPr>
              <a:buFontTx/>
              <a:buChar char="-"/>
              <a:defRPr/>
            </a:pPr>
            <a:endParaRPr lang="ru-RU" sz="1600" dirty="0"/>
          </a:p>
        </p:txBody>
      </p:sp>
      <p:pic>
        <p:nvPicPr>
          <p:cNvPr id="9" name="Рисунок 8" descr="IMG_0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428736"/>
            <a:ext cx="3821901" cy="2547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_4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71810"/>
            <a:ext cx="3321867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G_2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214818"/>
            <a:ext cx="3071802" cy="2047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Picture 5" descr="C:\Users\user\Desktop\Все фотографии\Мои фотографии\Мои рисунки\Подготовка к школе\DSC_0078а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786322"/>
            <a:ext cx="2786843" cy="1857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688490" y="214290"/>
            <a:ext cx="7756263" cy="9286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Работа детско-родительской пары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2143117"/>
            <a:ext cx="4572028" cy="221457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Коррекционные занятия с использованием элементов песочной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терапии, 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сказкотерапии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,                  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светотерапии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, 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игротерапии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" action="ppaction://noaction"/>
              </a:rPr>
              <a:t>Игры и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" action="ppaction://noaction"/>
              </a:rPr>
              <a:t>тренинговые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" action="ppaction://noaction"/>
              </a:rPr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" action="ppaction://noaction"/>
              </a:rPr>
              <a:t>упражнения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Photo0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429132"/>
            <a:ext cx="2928926" cy="2196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SC06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786322"/>
            <a:ext cx="3227092" cy="1815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G_25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105936" y="2538008"/>
            <a:ext cx="3226606" cy="2151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56263" cy="105425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1714488"/>
            <a:ext cx="6186319" cy="4643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</TotalTime>
  <Words>139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«Ранняя  психолого-педагогическая  помощь детям с особенностями развития»</vt:lpstr>
      <vt:lpstr>Презентация PowerPoint</vt:lpstr>
      <vt:lpstr>Формы организации ранней помощи</vt:lpstr>
      <vt:lpstr>Консультативный Центр   на базе  МАДОУ «МАЯЧОК»</vt:lpstr>
      <vt:lpstr>Работа с родителями</vt:lpstr>
      <vt:lpstr>Работа детско-родительской группы «Ты да я, да мы с тобой»</vt:lpstr>
      <vt:lpstr>Работа детско-родительской пары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Marina</cp:lastModifiedBy>
  <cp:revision>164</cp:revision>
  <dcterms:created xsi:type="dcterms:W3CDTF">2014-10-28T07:09:18Z</dcterms:created>
  <dcterms:modified xsi:type="dcterms:W3CDTF">2022-10-16T07:01:46Z</dcterms:modified>
</cp:coreProperties>
</file>