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sldIdLst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303" r:id="rId20"/>
    <p:sldId id="272" r:id="rId21"/>
    <p:sldId id="273" r:id="rId22"/>
    <p:sldId id="274" r:id="rId23"/>
    <p:sldId id="275" r:id="rId24"/>
    <p:sldId id="30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8" r:id="rId47"/>
    <p:sldId id="297" r:id="rId48"/>
    <p:sldId id="299" r:id="rId49"/>
    <p:sldId id="300" r:id="rId50"/>
    <p:sldId id="301" r:id="rId51"/>
    <p:sldId id="302" r:id="rId5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-96" y="-1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5EA764-5677-4DC8-A332-66856BC8E646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6240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3DFE8F-FBFB-4227-8C43-C1A93C10EFDB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6946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FAF5C7-EC13-45EA-8795-19DFD499566C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665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5EA764-5677-4DC8-A332-66856BC8E646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1604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DAF4F8-9E57-4B4C-B3D9-FC3191B6016D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6724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84C3A1-92DB-48EA-B429-CBD80A2E8DAF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237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66913F-0E1A-4AF9-97B8-DEFAF8DF4A27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6684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68880D-297C-4DAD-B7B4-529352B6D6EB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9254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44531F-224A-4770-8EDE-FD28C2B1D6F0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9980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DE5D2D-2D98-489E-8A89-6B920770781C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9586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260211-7805-4FA1-9C82-88FB54A04876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0366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DAF4F8-9E57-4B4C-B3D9-FC3191B6016D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0444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0108F3-2A8C-42F9-85FB-BB7C9C39E99F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9996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3DFE8F-FBFB-4227-8C43-C1A93C10EFDB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3954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FAF5C7-EC13-45EA-8795-19DFD499566C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283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5EA764-5677-4DC8-A332-66856BC8E646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6999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DAF4F8-9E57-4B4C-B3D9-FC3191B6016D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1257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84C3A1-92DB-48EA-B429-CBD80A2E8DAF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5759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66913F-0E1A-4AF9-97B8-DEFAF8DF4A27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6196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68880D-297C-4DAD-B7B4-529352B6D6EB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8487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44531F-224A-4770-8EDE-FD28C2B1D6F0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7825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DE5D2D-2D98-489E-8A89-6B920770781C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12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84C3A1-92DB-48EA-B429-CBD80A2E8DAF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7102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260211-7805-4FA1-9C82-88FB54A04876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1117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0108F3-2A8C-42F9-85FB-BB7C9C39E99F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4389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3DFE8F-FBFB-4227-8C43-C1A93C10EFDB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7905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FAF5C7-EC13-45EA-8795-19DFD499566C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925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030568-9ABE-4A80-B898-BD75C01F385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6801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04300B-68A2-4356-BD1C-F6DBE611608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2778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5B0E56-23DF-4B59-B37F-B657C693111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5235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A6DCFC-84EA-4FC7-8C86-0354905FACF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9566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6F3AD5-2450-494B-A65F-EC47C6269C9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0597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78EF09-26F9-48EC-8AFA-D9875418E19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209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66913F-0E1A-4AF9-97B8-DEFAF8DF4A27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14525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242997-C807-4384-A5EA-531A656901D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0016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836C24-1219-41B6-8C22-2AD20EA373E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6441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558BAE-6410-4F4F-8BF9-8A545118A85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8341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660E2D-43A0-4386-A847-D0FA2649496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1405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91C40B-BB12-4019-BBA9-386D16C60AD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683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68880D-297C-4DAD-B7B4-529352B6D6EB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503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44531F-224A-4770-8EDE-FD28C2B1D6F0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087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DE5D2D-2D98-489E-8A89-6B920770781C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822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260211-7805-4FA1-9C82-88FB54A04876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881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0108F3-2A8C-42F9-85FB-BB7C9C39E99F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713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BA9224C-B3DC-42CE-965E-B90881FBA1F3}" type="slidenum">
              <a:rPr lang="es-E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21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BA9224C-B3DC-42CE-965E-B90881FBA1F3}" type="slidenum">
              <a:rPr lang="es-E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193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BA9224C-B3DC-42CE-965E-B90881FBA1F3}" type="slidenum">
              <a:rPr lang="es-E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767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AFE2BE3-EA99-46E4-BBC9-732850E824E3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691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4" name="Rectangle 26"/>
          <p:cNvSpPr>
            <a:spLocks noGrp="1" noChangeArrowheads="1"/>
          </p:cNvSpPr>
          <p:nvPr>
            <p:ph type="ctrTitle"/>
          </p:nvPr>
        </p:nvSpPr>
        <p:spPr>
          <a:xfrm>
            <a:off x="3203848" y="1268760"/>
            <a:ext cx="5688632" cy="1944341"/>
          </a:xfrm>
        </p:spPr>
        <p:txBody>
          <a:bodyPr/>
          <a:lstStyle/>
          <a:p>
            <a:r>
              <a:rPr lang="ru-RU" sz="4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ЭКОЛОГИЧЕСКАЯ                ВИКТОРИНА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35896" y="5229200"/>
            <a:ext cx="5256584" cy="5000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6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«Мы все в ответе за свою              планету» </a:t>
            </a:r>
            <a:r>
              <a:rPr lang="en-US" dirty="0">
                <a:solidFill>
                  <a:srgbClr val="FFFFFF"/>
                </a:solidFill>
              </a:rPr>
              <a:t>ntacii.com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6081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971" y="548680"/>
            <a:ext cx="6374482" cy="5819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45405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11886"/>
            <a:ext cx="5582394" cy="6070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69010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720" y="476672"/>
            <a:ext cx="6791320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24049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26266"/>
            <a:ext cx="6562700" cy="5958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47718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33308"/>
            <a:ext cx="6539290" cy="5989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07430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866" y="476672"/>
            <a:ext cx="7123058" cy="5990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72240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0000"/>
                </a:solidFill>
              </a:rPr>
              <a:t>Станция </a:t>
            </a:r>
            <a:r>
              <a:rPr lang="ru-RU" dirty="0" smtClean="0">
                <a:solidFill>
                  <a:srgbClr val="000000"/>
                </a:solidFill>
              </a:rPr>
              <a:t>«Сказочная</a:t>
            </a:r>
            <a:r>
              <a:rPr lang="ru-RU" dirty="0">
                <a:solidFill>
                  <a:srgbClr val="000000"/>
                </a:solidFill>
              </a:rPr>
              <a:t>»</a:t>
            </a:r>
            <a:endParaRPr lang="ru-RU" dirty="0"/>
          </a:p>
        </p:txBody>
      </p:sp>
      <p:pic>
        <p:nvPicPr>
          <p:cNvPr id="4" name="Picture 2" descr="C:\Users\Admin\Desktop\АНИМ НАЧАЛО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10496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556792"/>
            <a:ext cx="6600825" cy="486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08514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113" y="1628800"/>
            <a:ext cx="6669811" cy="4715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98519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23" y="1556792"/>
            <a:ext cx="6833703" cy="482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26896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04813"/>
            <a:ext cx="8229600" cy="1143000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Д</a:t>
            </a:r>
            <a:r>
              <a:rPr lang="ru-RU" dirty="0" smtClean="0">
                <a:solidFill>
                  <a:schemeClr val="tx1"/>
                </a:solidFill>
              </a:rPr>
              <a:t>обро пожаловать!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8" y="1715142"/>
            <a:ext cx="2880320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  <a:r>
              <a:rPr lang="ru-RU" sz="4400" dirty="0" smtClean="0"/>
              <a:t>Лес– </a:t>
            </a:r>
          </a:p>
          <a:p>
            <a:pPr marL="0" indent="0">
              <a:buNone/>
            </a:pPr>
            <a:r>
              <a:rPr lang="ru-RU" sz="4400" dirty="0" smtClean="0"/>
              <a:t>наше   богатство..</a:t>
            </a:r>
            <a:endParaRPr lang="es-ES" sz="4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700808"/>
            <a:ext cx="5154910" cy="474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73648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954" y="1628800"/>
            <a:ext cx="6730608" cy="3879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7582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352907"/>
            <a:ext cx="3238500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059832" y="1196752"/>
            <a:ext cx="424661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j-ea"/>
                <a:cs typeface="Arial"/>
              </a:rPr>
              <a:t>Станция «Делай как я»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50378059"/>
      </p:ext>
    </p:extLst>
  </p:cSld>
  <p:clrMapOvr>
    <a:masterClrMapping/>
  </p:clrMapOvr>
  <p:transition advClick="0">
    <p:sndAc>
      <p:stSnd>
        <p:snd r:embed="rId2" name="applause.wav"/>
      </p:stSnd>
    </p:sndAc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591" y="836712"/>
            <a:ext cx="7620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10178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8423498" cy="6324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15287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83983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4644"/>
            <a:ext cx="8340080" cy="6255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43167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2636"/>
            <a:ext cx="8340080" cy="6255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85077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450" y="1271588"/>
            <a:ext cx="5753100" cy="431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16283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980728"/>
            <a:ext cx="6867128" cy="5150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98355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88353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Станция «Лесная»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628800"/>
            <a:ext cx="6939136" cy="4790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28247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197" y="1700808"/>
            <a:ext cx="7010267" cy="4388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64379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76897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89451"/>
            <a:ext cx="6202660" cy="6078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33361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883" y="764704"/>
            <a:ext cx="1932541" cy="2898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19" y="3419908"/>
            <a:ext cx="2412137" cy="2529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8414"/>
            <a:ext cx="2279484" cy="2360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124" y="620688"/>
            <a:ext cx="2518304" cy="2098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623" y="4125608"/>
            <a:ext cx="2899059" cy="1967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76850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175" y="381000"/>
            <a:ext cx="405765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96300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100" y="2714625"/>
            <a:ext cx="1447800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428625"/>
            <a:ext cx="4286250" cy="300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492896"/>
            <a:ext cx="2057400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5157192"/>
            <a:ext cx="1428750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181" y="3207271"/>
            <a:ext cx="1428750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13605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015012"/>
            <a:ext cx="1905000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850529"/>
            <a:ext cx="2105025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737" y="4082965"/>
            <a:ext cx="1914525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499" y="4173215"/>
            <a:ext cx="2143125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995029"/>
            <a:ext cx="2152650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5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168" y="2000250"/>
            <a:ext cx="2286000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57999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024" y="404664"/>
            <a:ext cx="7059149" cy="5294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48326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771" y="332656"/>
            <a:ext cx="7066756" cy="5681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29570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51026"/>
            <a:ext cx="6167536" cy="6467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52445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800"/>
            <a:ext cx="8676456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02456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32656"/>
            <a:ext cx="7261205" cy="5415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40471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508" y="404664"/>
            <a:ext cx="7097510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15779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113" y="404664"/>
            <a:ext cx="6824469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87853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Что могу сделать я для Земли?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72816"/>
            <a:ext cx="2097206" cy="2170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933056"/>
            <a:ext cx="2090737" cy="2163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438" y="1800261"/>
            <a:ext cx="2097087" cy="2163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762944"/>
            <a:ext cx="2097087" cy="217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632" y="3933056"/>
            <a:ext cx="2097087" cy="2163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46360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000"/>
              </a:spcAft>
            </a:pPr>
            <a:r>
              <a:rPr lang="ru-RU" b="1" i="1" dirty="0">
                <a:latin typeface="Comic Sans MS"/>
              </a:rPr>
              <a:t>Дерево, трава, цветок и птица</a:t>
            </a:r>
            <a:endParaRPr lang="ru-RU" dirty="0"/>
          </a:p>
          <a:p>
            <a:pPr>
              <a:spcAft>
                <a:spcPts val="1000"/>
              </a:spcAft>
            </a:pPr>
            <a:r>
              <a:rPr lang="ru-RU" b="1" i="1" dirty="0">
                <a:latin typeface="Comic Sans MS"/>
              </a:rPr>
              <a:t>Не всегда умеет защититься.</a:t>
            </a:r>
            <a:endParaRPr lang="ru-RU" dirty="0"/>
          </a:p>
          <a:p>
            <a:pPr>
              <a:spcAft>
                <a:spcPts val="1000"/>
              </a:spcAft>
            </a:pPr>
            <a:r>
              <a:rPr lang="ru-RU" b="1" i="1" dirty="0">
                <a:latin typeface="Comic Sans MS"/>
              </a:rPr>
              <a:t>Если будут уничтожены они,</a:t>
            </a:r>
            <a:endParaRPr lang="ru-RU" dirty="0"/>
          </a:p>
          <a:p>
            <a:pPr>
              <a:spcAft>
                <a:spcPts val="1000"/>
              </a:spcAft>
            </a:pPr>
            <a:r>
              <a:rPr lang="ru-RU" b="1" i="1" dirty="0">
                <a:latin typeface="Comic Sans MS"/>
              </a:rPr>
              <a:t>На планете мы останемся одни.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298907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spcAft>
                <a:spcPts val="0"/>
              </a:spcAft>
            </a:pPr>
            <a:r>
              <a:rPr lang="ru-RU" b="1" dirty="0"/>
              <a:t>Мы забыли, нашим детям - </a:t>
            </a:r>
            <a:endParaRPr lang="ru-RU" dirty="0"/>
          </a:p>
          <a:p>
            <a:pPr algn="ctr">
              <a:spcAft>
                <a:spcPts val="0"/>
              </a:spcAft>
            </a:pPr>
            <a:r>
              <a:rPr lang="ru-RU" b="1" dirty="0"/>
              <a:t>В этом мире жить...</a:t>
            </a:r>
            <a:endParaRPr lang="ru-RU" dirty="0"/>
          </a:p>
          <a:p>
            <a:pPr algn="ctr">
              <a:spcAft>
                <a:spcPts val="0"/>
              </a:spcAft>
            </a:pPr>
            <a:r>
              <a:rPr lang="ru-RU" b="1" dirty="0"/>
              <a:t>И ПРИРОДУ на планете</a:t>
            </a:r>
            <a:endParaRPr lang="ru-RU" dirty="0"/>
          </a:p>
          <a:p>
            <a:pPr algn="ctr">
              <a:spcAft>
                <a:spcPts val="0"/>
              </a:spcAft>
            </a:pPr>
            <a:r>
              <a:rPr lang="ru-RU" b="1" dirty="0"/>
              <a:t>Надо сохранить!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31741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>
                <a:latin typeface="book antiqua"/>
              </a:rPr>
              <a:t>Берегите Землю! </a:t>
            </a:r>
            <a:br>
              <a:rPr lang="ru-RU" dirty="0">
                <a:latin typeface="book antiqua"/>
              </a:rPr>
            </a:br>
            <a:r>
              <a:rPr lang="ru-RU" dirty="0">
                <a:latin typeface="book antiqua"/>
              </a:rPr>
              <a:t>Берегите </a:t>
            </a:r>
            <a:br>
              <a:rPr lang="ru-RU" dirty="0">
                <a:latin typeface="book antiqua"/>
              </a:rPr>
            </a:br>
            <a:r>
              <a:rPr lang="ru-RU" dirty="0">
                <a:latin typeface="book antiqua"/>
              </a:rPr>
              <a:t>Жаворонка в голубом зените, </a:t>
            </a:r>
            <a:br>
              <a:rPr lang="ru-RU" dirty="0">
                <a:latin typeface="book antiqua"/>
              </a:rPr>
            </a:br>
            <a:r>
              <a:rPr lang="ru-RU" dirty="0">
                <a:latin typeface="book antiqua"/>
              </a:rPr>
              <a:t>Бабочку на стебле повилики, </a:t>
            </a:r>
            <a:br>
              <a:rPr lang="ru-RU" dirty="0">
                <a:latin typeface="book antiqua"/>
              </a:rPr>
            </a:br>
            <a:r>
              <a:rPr lang="ru-RU" dirty="0">
                <a:latin typeface="book antiqua"/>
              </a:rPr>
              <a:t>На тропинке солнечные блики, </a:t>
            </a:r>
            <a:endParaRPr lang="ru-RU" dirty="0" smtClean="0">
              <a:latin typeface="book antiqua"/>
            </a:endParaRPr>
          </a:p>
          <a:p>
            <a:r>
              <a:rPr lang="ru-RU" dirty="0" smtClean="0">
                <a:latin typeface="book antiqua"/>
              </a:rPr>
              <a:t>Берегите Землю, берегите!!!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782831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Берегите землю, берегите! </a:t>
            </a:r>
            <a:br>
              <a:rPr lang="ru-RU" dirty="0"/>
            </a:br>
            <a:r>
              <a:rPr lang="ru-RU" dirty="0"/>
              <a:t>Ведь у нас, у всех, один лишь путь. </a:t>
            </a:r>
            <a:br>
              <a:rPr lang="ru-RU" dirty="0"/>
            </a:br>
            <a:r>
              <a:rPr lang="ru-RU" dirty="0"/>
              <a:t>Берегите землю, не будите, </a:t>
            </a:r>
            <a:br>
              <a:rPr lang="ru-RU" dirty="0"/>
            </a:br>
            <a:r>
              <a:rPr lang="ru-RU" dirty="0"/>
              <a:t>Дайте ей </a:t>
            </a:r>
            <a:r>
              <a:rPr lang="ru-RU" dirty="0" smtClean="0"/>
              <a:t>в заботе отдохнуть</a:t>
            </a:r>
            <a:r>
              <a:rPr lang="ru-RU" dirty="0"/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367788480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04664"/>
            <a:ext cx="6624736" cy="597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34858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28800"/>
            <a:ext cx="8568952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12166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28800"/>
            <a:ext cx="8568952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4149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0000"/>
                </a:solidFill>
              </a:rPr>
              <a:t>Станция </a:t>
            </a:r>
            <a:r>
              <a:rPr lang="ru-RU" dirty="0" smtClean="0">
                <a:solidFill>
                  <a:srgbClr val="000000"/>
                </a:solidFill>
              </a:rPr>
              <a:t>«Узнавай-ка</a:t>
            </a:r>
            <a:endParaRPr lang="ru-RU" dirty="0"/>
          </a:p>
        </p:txBody>
      </p:sp>
      <p:pic>
        <p:nvPicPr>
          <p:cNvPr id="4" name="Picture 2" descr="C:\Users\Admin\Desktop\АНИМ СУПЕР 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982" y="1600200"/>
            <a:ext cx="5355330" cy="4758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60852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407" y="2564904"/>
            <a:ext cx="1518889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735" y="1412776"/>
            <a:ext cx="5327513" cy="398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16381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3" y="548680"/>
            <a:ext cx="6768753" cy="5776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4336585"/>
      </p:ext>
    </p:extLst>
  </p:cSld>
  <p:clrMapOvr>
    <a:masterClrMapping/>
  </p:clrMapOvr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94</Words>
  <Application>Microsoft Office PowerPoint</Application>
  <PresentationFormat>Экран (4:3)</PresentationFormat>
  <Paragraphs>21</Paragraphs>
  <Slides>48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48</vt:i4>
      </vt:variant>
    </vt:vector>
  </HeadingPairs>
  <TitlesOfParts>
    <vt:vector size="52" baseType="lpstr">
      <vt:lpstr>Diseño predeterminado</vt:lpstr>
      <vt:lpstr>1_Diseño predeterminado</vt:lpstr>
      <vt:lpstr>2_Diseño predeterminado</vt:lpstr>
      <vt:lpstr>Оформление по умолчанию</vt:lpstr>
      <vt:lpstr>ЭКОЛОГИЧЕСКАЯ                ВИКТОРИНА</vt:lpstr>
      <vt:lpstr>Добро пожаловать!</vt:lpstr>
      <vt:lpstr>Станция «Лесная»</vt:lpstr>
      <vt:lpstr>Презентация PowerPoint</vt:lpstr>
      <vt:lpstr>Презентация PowerPoint</vt:lpstr>
      <vt:lpstr>Презентация PowerPoint</vt:lpstr>
      <vt:lpstr>Станция «Узнавай-ка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Станция «Сказочная»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Что могу сделать я для Земли?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ЭКОЛОГИЧЕСКАЯ                ВИКТОРИНА</dc:title>
  <dc:creator>Admin</dc:creator>
  <cp:lastModifiedBy>Admin</cp:lastModifiedBy>
  <cp:revision>10</cp:revision>
  <dcterms:created xsi:type="dcterms:W3CDTF">2013-02-19T15:26:40Z</dcterms:created>
  <dcterms:modified xsi:type="dcterms:W3CDTF">2014-11-02T06:14:27Z</dcterms:modified>
</cp:coreProperties>
</file>