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7" r:id="rId2"/>
    <p:sldId id="256" r:id="rId3"/>
    <p:sldId id="259" r:id="rId4"/>
    <p:sldId id="260" r:id="rId5"/>
    <p:sldId id="261" r:id="rId6"/>
    <p:sldId id="262" r:id="rId7"/>
    <p:sldId id="290" r:id="rId8"/>
    <p:sldId id="263" r:id="rId9"/>
    <p:sldId id="264" r:id="rId10"/>
    <p:sldId id="265" r:id="rId11"/>
    <p:sldId id="267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32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5AB20-B96E-4F52-9B66-0BA5EA483C59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A0FB1-4721-4C28-99A0-779957950E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5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54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3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8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1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4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4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6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5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0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4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5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8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5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6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7B4F-051A-4DE0-81B1-0B7C5577A22D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5693-D376-4BB8-9DA9-41CE4886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57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smayli.ru/data/smiles/pticia-784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0/85/80085417_007i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raybrig.narod.ru/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put.ru/pictures/max/221/679631.gif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top-podarok.ru/preview/r/-x-/products/product_1096527_1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8/kur-valentina.11d/0_8d9cf_ff79cdf8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714356"/>
            <a:ext cx="6797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Разгадай загадки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chenaja_so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285992"/>
            <a:ext cx="3234316" cy="380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 из 2110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36912"/>
            <a:ext cx="13573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5357826"/>
            <a:ext cx="5429288" cy="95184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левых ботинка</a:t>
            </a:r>
            <a:endParaRPr lang="ru-RU" sz="24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214422"/>
            <a:ext cx="6572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Детям купили 4 пары ботинок.</a:t>
            </a:r>
          </a:p>
          <a:p>
            <a:pPr algn="ctr"/>
            <a:endParaRPr lang="ru-RU" sz="36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Сколько левых ботинок купили?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 из 2110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650" y="2688689"/>
            <a:ext cx="13573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696" y="4869160"/>
            <a:ext cx="5000660" cy="727651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3991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деревьев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142984"/>
            <a:ext cx="6786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Посадили 3 берёзы, 2 дуба и кустик розы.</a:t>
            </a:r>
          </a:p>
          <a:p>
            <a:endParaRPr lang="ru-RU" sz="32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Сколько всего деревьев?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7 из 6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6431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000240"/>
            <a:ext cx="8643998" cy="321471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52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Молодцы!</a:t>
            </a:r>
            <a:endParaRPr lang="ru-RU" sz="115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429132"/>
            <a:ext cx="192882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714356"/>
            <a:ext cx="6786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Мордочка усатая,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Шубка полосатая,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Часто умывается,</a:t>
            </a:r>
          </a:p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А с водой не знается.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7" name="i-main-pic" descr="Картинка 577 из 48913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3645024"/>
            <a:ext cx="2508310" cy="298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незнай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1313691" cy="2133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313691" cy="2133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642918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В огороде вырастаю,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А когда я созреваю,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Варят из меня томат,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В щи кладут и так едят.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http://mirgif.com/predmety/animaciya9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357562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0"/>
            <a:ext cx="1071569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avlin-kartinki-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000504"/>
            <a:ext cx="3994142" cy="25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357290" y="214290"/>
            <a:ext cx="6143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FF00"/>
                </a:solidFill>
                <a:cs typeface="Times New Roman" pitchFamily="18" charset="0"/>
              </a:rPr>
              <a:t>Проживает в   странах жарких,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cs typeface="Times New Roman" pitchFamily="18" charset="0"/>
              </a:rPr>
              <a:t>А не в жарких – в зоопарках.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cs typeface="Times New Roman" pitchFamily="18" charset="0"/>
              </a:rPr>
              <a:t>И спесив он, и хвастлив,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cs typeface="Times New Roman" pitchFamily="18" charset="0"/>
              </a:rPr>
              <a:t>Потому что хвост красив.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cs typeface="Times New Roman" pitchFamily="18" charset="0"/>
              </a:rPr>
              <a:t>Им любуется он сам</a:t>
            </a: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cs typeface="Times New Roman" pitchFamily="18" charset="0"/>
              </a:rPr>
              <a:t>И показывает нам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0"/>
            <a:ext cx="1313691" cy="2133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642918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В деревянном домике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Проживают гномики.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Уж такие добряки –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Раздают всем огоньки.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7" name="i-main-pic" descr="Картинка 359 из 8615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800" y="3430140"/>
            <a:ext cx="3943910" cy="285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Рисунок 3" descr="незна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1313691" cy="2133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500042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В небо дыра,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В землю дыра,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А в середине огонь 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да вода.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6" name="i-main-pic" descr="Картинка 131 из 6911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045009"/>
            <a:ext cx="2525130" cy="3241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4put.ru/pictures/max/221/679631.gif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388" y="2874117"/>
            <a:ext cx="2857520" cy="334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7917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Вопросы на смекалку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10562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145" y="1988840"/>
            <a:ext cx="4034142" cy="44766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i-main-pic" descr="Картинка 4 из 21102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350" y="2481789"/>
            <a:ext cx="17859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3108" y="5572140"/>
            <a:ext cx="4357718" cy="72765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101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ноги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893936"/>
            <a:ext cx="62151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У животного 2 правые ноги и 2 левые ноги, 2 передние ноги и 2 задние ноги. </a:t>
            </a:r>
          </a:p>
          <a:p>
            <a:endParaRPr lang="ru-RU" sz="4000" b="1" i="1" dirty="0" smtClean="0">
              <a:solidFill>
                <a:srgbClr val="FFFF00"/>
              </a:solidFill>
            </a:endParaRPr>
          </a:p>
          <a:p>
            <a:r>
              <a:rPr lang="ru-RU" sz="4000" b="1" i="1" dirty="0" smtClean="0">
                <a:solidFill>
                  <a:srgbClr val="FFFF00"/>
                </a:solidFill>
              </a:rPr>
              <a:t>Сколько ног у животного?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72528" y="6286520"/>
            <a:ext cx="571472" cy="5714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i-main-pic" descr="Картинка 4 из 2110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1648" y="2251960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5143512"/>
            <a:ext cx="6929486" cy="100013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шестую ступеньку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428604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Лестница состоит из 11 ступеней. На какую ступеньку надо встать, чтобы быть на середине лестницы?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750</TotalTime>
  <Words>189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 Шахова</cp:lastModifiedBy>
  <cp:revision>80</cp:revision>
  <dcterms:created xsi:type="dcterms:W3CDTF">2012-03-28T11:46:51Z</dcterms:created>
  <dcterms:modified xsi:type="dcterms:W3CDTF">2022-10-15T07:26:05Z</dcterms:modified>
</cp:coreProperties>
</file>