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56" r:id="rId4"/>
    <p:sldId id="257" r:id="rId5"/>
    <p:sldId id="258" r:id="rId6"/>
    <p:sldId id="267" r:id="rId7"/>
    <p:sldId id="259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A2FADC9-E81E-4CA1-A871-F38104300217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AA40A92-2263-4957-87B2-D1E007031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764704"/>
            <a:ext cx="842493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u="sng" dirty="0" smtClean="0">
                <a:latin typeface="Times New Roman"/>
                <a:ea typeface="Times New Roman"/>
              </a:rPr>
              <a:t>ТЕМА УРОКА</a:t>
            </a:r>
            <a:r>
              <a:rPr lang="ru-RU" sz="4400" b="1" dirty="0" smtClean="0">
                <a:latin typeface="Times New Roman"/>
                <a:ea typeface="Times New Roman"/>
              </a:rPr>
              <a:t>:</a:t>
            </a:r>
          </a:p>
          <a:p>
            <a:endParaRPr lang="ru-RU" sz="4400" b="1" dirty="0" smtClean="0">
              <a:latin typeface="Times New Roman"/>
              <a:ea typeface="Times New Roman"/>
            </a:endParaRPr>
          </a:p>
          <a:p>
            <a:pPr algn="ctr"/>
            <a:r>
              <a:rPr lang="ru-RU" sz="6000" b="1" dirty="0" smtClean="0">
                <a:latin typeface="Times New Roman"/>
                <a:ea typeface="Times New Roman"/>
              </a:rPr>
              <a:t>Производная функций.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171976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9400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726549"/>
            <a:ext cx="4260005" cy="5825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7704" y="0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u="sng" dirty="0" smtClean="0">
                <a:latin typeface="Times New Roman" pitchFamily="18" charset="0"/>
                <a:cs typeface="Times New Roman" pitchFamily="18" charset="0"/>
              </a:rPr>
              <a:t>Найдите ошибку</a:t>
            </a: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37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12346"/>
            <a:ext cx="7332492" cy="478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87624" y="404664"/>
            <a:ext cx="6408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1.Вычислите 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производную</a:t>
            </a:r>
          </a:p>
        </p:txBody>
      </p:sp>
    </p:spTree>
    <p:extLst>
      <p:ext uri="{BB962C8B-B14F-4D97-AF65-F5344CB8AC3E}">
        <p14:creationId xmlns:p14="http://schemas.microsoft.com/office/powerpoint/2010/main" xmlns="" val="376706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357166"/>
            <a:ext cx="68911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3600" dirty="0" smtClean="0">
                <a:effectLst/>
                <a:latin typeface="Times New Roman"/>
                <a:ea typeface="Times New Roman"/>
              </a:rPr>
              <a:t>2.Дана 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функция f(x) = 4х</a:t>
            </a:r>
            <a:r>
              <a:rPr lang="ru-RU" sz="3600" baseline="30000" dirty="0" smtClean="0">
                <a:effectLst/>
                <a:latin typeface="Times New Roman"/>
                <a:ea typeface="Times New Roman"/>
              </a:rPr>
              <a:t>2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.</a:t>
            </a:r>
          </a:p>
          <a:p>
            <a:r>
              <a:rPr lang="ru-RU" sz="3600" dirty="0" smtClean="0">
                <a:effectLst/>
                <a:latin typeface="Times New Roman"/>
                <a:ea typeface="Times New Roman"/>
              </a:rPr>
              <a:t> Вычислить f '(1), f '(-2). </a:t>
            </a:r>
          </a:p>
          <a:p>
            <a:endParaRPr lang="ru-RU" sz="4800" dirty="0" smtClean="0">
              <a:effectLst/>
              <a:latin typeface="Times New Roman"/>
              <a:ea typeface="Times New Roman"/>
            </a:endParaRPr>
          </a:p>
          <a:p>
            <a:pPr marL="571500" indent="-571500"/>
            <a:endParaRPr lang="ru-RU" sz="4800" dirty="0" smtClean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680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214414" y="785794"/>
            <a:ext cx="6000792" cy="928694"/>
          </a:xfrm>
        </p:spPr>
        <p:txBody>
          <a:bodyPr>
            <a:normAutofit fontScale="32500" lnSpcReduction="20000"/>
          </a:bodyPr>
          <a:lstStyle/>
          <a:p>
            <a:pPr marL="571500" indent="-571500"/>
            <a:r>
              <a:rPr lang="ru-RU" sz="9000" dirty="0" smtClean="0">
                <a:latin typeface="Times New Roman"/>
                <a:ea typeface="Times New Roman"/>
              </a:rPr>
              <a:t>3.Запишите уравнение касательной к графику функций</a:t>
            </a:r>
            <a:endParaRPr lang="ru-RU" sz="9000" dirty="0" smtClean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142984"/>
            <a:ext cx="3857652" cy="4262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00608" y="1351500"/>
            <a:ext cx="10951492" cy="3352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3799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500174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Домашнее задание:</a:t>
            </a:r>
            <a:br>
              <a:rPr lang="ru-RU" dirty="0" smtClean="0"/>
            </a:br>
            <a:r>
              <a:rPr lang="ru-RU" dirty="0" smtClean="0"/>
              <a:t>Проверь себя стр.258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97</TotalTime>
  <Words>36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Домашнее задание: Проверь себя стр.258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</dc:creator>
  <cp:lastModifiedBy>елена</cp:lastModifiedBy>
  <cp:revision>13</cp:revision>
  <dcterms:created xsi:type="dcterms:W3CDTF">2012-02-27T05:27:58Z</dcterms:created>
  <dcterms:modified xsi:type="dcterms:W3CDTF">2014-03-24T19:05:18Z</dcterms:modified>
</cp:coreProperties>
</file>