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0" r:id="rId3"/>
    <p:sldId id="257" r:id="rId4"/>
    <p:sldId id="259" r:id="rId5"/>
    <p:sldId id="261" r:id="rId6"/>
    <p:sldId id="262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34" autoAdjust="0"/>
    <p:restoredTop sz="94622" autoAdjust="0"/>
  </p:normalViewPr>
  <p:slideViewPr>
    <p:cSldViewPr>
      <p:cViewPr varScale="1">
        <p:scale>
          <a:sx n="83" d="100"/>
          <a:sy n="83" d="100"/>
        </p:scale>
        <p:origin x="-90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411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itchFamily="34" charset="0"/>
              </a:defRPr>
            </a:lvl1pPr>
          </a:lstStyle>
          <a:p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247B0C6B-C53C-4DA6-8209-FEFA301776B7}" type="datetimeFigureOut">
              <a:rPr lang="ru-RU"/>
              <a:pPr/>
              <a:t>26.11.2019</a:t>
            </a:fld>
            <a:endParaRPr lang="ru-RU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itchFamily="34" charset="0"/>
              </a:defRPr>
            </a:lvl1pPr>
          </a:lstStyle>
          <a:p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9D406600-EE30-4334-93D6-747C2EC4805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06C337-D51B-4B2B-968D-CD2A7CF03CA4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3E312B6-8A35-438E-BC9F-297985FC3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B64CF4-92FA-4E56-9BDC-B1BCB83DBCD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38A837F-480F-4E43-AD4F-B005492D9DC6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CFD548B-CAD0-42D9-94EB-3B736F2D7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9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49864-DBB2-420D-AB97-5E6A3072EDE4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018A8-111D-4ACA-9312-91D279636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63A750-BE16-4AE6-AD46-CCCAD435993E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D8E5274-F104-4017-A04B-9F5B8B242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CAC5-F26E-498E-8550-ED29FEF62B8C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5105F-94BD-40BE-8E03-314218190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BFB4279-9FC2-46B7-B294-86573F3611EB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E317A8-E0C0-4D67-B3E9-5FDF20F6E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9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6E7AD-6C7A-47A4-A359-1A277755DE4B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4B27C-A792-426B-B36A-AEEE95EDB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93FDC-4682-4E7E-B4AB-4A2C858BF326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A4F00-CC00-4CD9-9B15-7162DF4AD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E18CC-D01A-48AA-9DEE-BA0A9A82BAD6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28971-3482-4592-8241-CA2239571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1CF08-278A-4B75-BD06-6F3BD6258946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303C1-9098-459D-9A36-77DE02332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F5D0A-1C5D-4FE6-8291-B6EE2AEBC177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3BE74-044D-4BC5-BB96-3D0757B32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9EE39A-6847-4009-8F90-F58E2854AC23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BDD384-D327-4F96-8302-F8455C1B4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9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F8BD128-FC41-4914-93BF-96A445BAD964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889C60D-342B-4F03-868F-F421C3754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ransition advClick="0" advTm="9000"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?filmId=14180588125808402519&amp;text=%D0%B3%D0%B8%D0%BC%D0%BD%D0%B0%D1%81%D1%82%D0%B8%D0%BA%D0%B0%20%D0%B4%D0%BB%D1%8F%20%D0%B3%D0%BB%D0%B0%D0%B7%20%D0%B4%D0%BB%D1%8F%20%D0%B4%D0%B5%D1%82%D0%B5%D0%B9%20%D1%88%D0%B0%D1%80%D1%8B&amp;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00174"/>
            <a:ext cx="8786874" cy="1101725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B050"/>
                </a:solidFill>
              </a:rPr>
              <a:t>Тема:  ОВОЩИ, ЯГОДЫ и ФРУКТЫ-    витаминные продукты.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630888" cy="7377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Рада приветствовать всех на нашем занятии.</a:t>
            </a:r>
            <a:endParaRPr lang="ru-RU" sz="2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3857628"/>
            <a:ext cx="7987946" cy="73775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357430"/>
            <a:ext cx="8286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40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</a:endParaRPr>
          </a:p>
          <a:p>
            <a:r>
              <a:rPr lang="ru-RU" sz="4000" dirty="0" smtClean="0">
                <a:solidFill>
                  <a:srgbClr val="00B050"/>
                </a:solidFill>
                <a:latin typeface="+mn-lt"/>
              </a:rPr>
              <a:t>Цель:  познакомиться</a:t>
            </a:r>
            <a:r>
              <a:rPr lang="ru-RU" sz="4000" dirty="0" smtClean="0">
                <a:solidFill>
                  <a:srgbClr val="00B050"/>
                </a:solidFill>
                <a:latin typeface="+mj-lt"/>
              </a:rPr>
              <a:t>  с разнообразием овощей, фруктов, ягод, их значением для организма человека.</a:t>
            </a:r>
            <a:endParaRPr lang="ru-RU" sz="40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50178" name="Picture 2" descr="https://avatars.mds.yandex.net/get-pdb/1808252/48743490-a834-4039-8fa4-e6db04760d8e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786322"/>
            <a:ext cx="2721723" cy="18144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build="allAtOnce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85728"/>
            <a:ext cx="7701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+mn-lt"/>
              </a:rPr>
              <a:t>Какую роль играют овощи, ягоды и фрукты в питании</a:t>
            </a:r>
            <a:r>
              <a:rPr lang="ru-RU" sz="4000" dirty="0" smtClean="0">
                <a:solidFill>
                  <a:srgbClr val="00B050"/>
                </a:solidFill>
                <a:latin typeface="+mn-lt"/>
              </a:rPr>
              <a:t>?</a:t>
            </a:r>
            <a:endParaRPr lang="ru-RU" sz="4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2285992"/>
            <a:ext cx="71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+mn-lt"/>
              </a:rPr>
              <a:t>Мнение наших героев: мамы, Ани и Кати </a:t>
            </a:r>
          </a:p>
          <a:p>
            <a:r>
              <a:rPr lang="ru-RU" sz="2800" dirty="0" smtClean="0">
                <a:solidFill>
                  <a:srgbClr val="00B050"/>
                </a:solidFill>
                <a:latin typeface="+mn-lt"/>
              </a:rPr>
              <a:t>на стр. 60-61</a:t>
            </a:r>
            <a:endParaRPr lang="ru-RU" sz="28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4034" name="Picture 2" descr="http://uo-tuapse.3dn.ru/_ld/26/52744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99059">
            <a:off x="5168098" y="3179533"/>
            <a:ext cx="2715510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001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+mn-lt"/>
              </a:rPr>
              <a:t>                   Витамины:</a:t>
            </a:r>
          </a:p>
          <a:p>
            <a:pPr algn="r"/>
            <a:endParaRPr lang="ru-RU" sz="4000" dirty="0" smtClean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785794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+mn-lt"/>
              </a:rPr>
              <a:t>А -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8134" name="Picture 6" descr="https://i4.stat01.com/2/1448/114477842/795f32/morkov-kitaj-1100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571480"/>
            <a:ext cx="2789569" cy="18573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0034" y="3071810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+mn-lt"/>
              </a:rPr>
              <a:t>В-</a:t>
            </a:r>
            <a:endParaRPr lang="ru-RU" sz="40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8136" name="Picture 8" descr="http://bagiraclub.ru/images/bagiraclub/2017/11/h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643182"/>
            <a:ext cx="2786082" cy="183085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00034" y="5072074"/>
            <a:ext cx="714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+mn-lt"/>
              </a:rPr>
              <a:t>С-</a:t>
            </a:r>
            <a:endParaRPr lang="ru-RU" sz="40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8138" name="Picture 10" descr="https://mtdata.ru/u7/photo28A8/20781558323-0/origin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4714883"/>
            <a:ext cx="2714644" cy="213080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214942" y="3143248"/>
            <a:ext cx="747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+mn-lt"/>
              </a:rPr>
              <a:t>Д-</a:t>
            </a:r>
            <a:endParaRPr lang="ru-RU" sz="40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8140" name="Picture 12" descr="https://i.pinimg.com/originals/06/c3/f5/06c3f5f89cff54f4f92a9d216110d72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929322" y="2643182"/>
            <a:ext cx="3071834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142852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+mn-lt"/>
              </a:rPr>
              <a:t>Где  они спрятаны:</a:t>
            </a:r>
            <a:endParaRPr lang="ru-RU" sz="4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785794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+mn-lt"/>
              </a:rPr>
              <a:t>А -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6082" name="Picture 2" descr="https://static-eu.insales.ru/images/products/1/2712/168643224/korzina-s-fruktami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785794"/>
            <a:ext cx="2071702" cy="19288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5852" y="3214686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+mn-lt"/>
              </a:rPr>
              <a:t>В-</a:t>
            </a:r>
            <a:endParaRPr lang="ru-RU" sz="40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6084" name="Picture 4" descr="http://900igr.net/up/datas/101218/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857496"/>
            <a:ext cx="2286016" cy="171451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000232" y="5572140"/>
            <a:ext cx="714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+mn-lt"/>
              </a:rPr>
              <a:t>С-</a:t>
            </a:r>
            <a:endParaRPr lang="ru-RU" sz="40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6086" name="Picture 6" descr="https://medaboutme.ru/upload/medialibrary/4bb/shutterstock_57346282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786322"/>
            <a:ext cx="2570482" cy="17145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14942" y="1285860"/>
            <a:ext cx="747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+mn-lt"/>
              </a:rPr>
              <a:t>Д-</a:t>
            </a:r>
            <a:endParaRPr lang="ru-RU" sz="40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6088" name="Picture 8" descr="https://opt.osetrovich.ru/assets/images/products/3085/skumbriya-svezhemorozhena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857232"/>
            <a:ext cx="2571768" cy="171451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21028139">
            <a:off x="2380034" y="2784296"/>
            <a:ext cx="521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+mn-lt"/>
                <a:hlinkClick r:id="rId3"/>
              </a:rPr>
              <a:t>Физкультминутка:</a:t>
            </a:r>
            <a:endParaRPr lang="ru-RU" sz="4000" b="1" dirty="0">
              <a:solidFill>
                <a:srgbClr val="00B050"/>
              </a:solidFill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214290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+mn-lt"/>
              </a:rPr>
              <a:t>Проверочные задания:</a:t>
            </a:r>
            <a:endParaRPr lang="ru-RU" sz="4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000108"/>
            <a:ext cx="81439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План действий:</a:t>
            </a:r>
          </a:p>
          <a:p>
            <a:pPr marL="742950" indent="-742950">
              <a:buAutoNum type="arabicPeriod"/>
            </a:pP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Открой планшет и зайди в библиотеку курсов. </a:t>
            </a:r>
          </a:p>
          <a:p>
            <a:pPr marL="742950" indent="-742950">
              <a:buAutoNum type="arabicPeriod"/>
            </a:pP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Открой окружающий мир 2 класс.</a:t>
            </a:r>
          </a:p>
          <a:p>
            <a:pPr marL="742950" indent="-742950">
              <a:buAutoNum type="arabicPeriod"/>
            </a:pP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Найди занятие №5 «Зима». Войди в него.</a:t>
            </a:r>
          </a:p>
          <a:p>
            <a:pPr marL="742950" indent="-742950">
              <a:buAutoNum type="arabicPeriod"/>
            </a:pP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Найди интернет – урок №10. Открой его!</a:t>
            </a:r>
            <a:endParaRPr lang="ru-RU" sz="2800" dirty="0" smtClean="0">
              <a:solidFill>
                <a:srgbClr val="0070C0"/>
              </a:solidFill>
              <a:latin typeface="+mn-lt"/>
            </a:endParaRPr>
          </a:p>
          <a:p>
            <a:r>
              <a:rPr lang="ru-RU" sz="2800" dirty="0" smtClean="0">
                <a:solidFill>
                  <a:srgbClr val="00B050"/>
                </a:solidFill>
                <a:latin typeface="+mn-lt"/>
              </a:rPr>
              <a:t> </a:t>
            </a:r>
            <a:endParaRPr lang="ru-RU" sz="28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643314"/>
            <a:ext cx="4071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+mn-lt"/>
              </a:rPr>
              <a:t>1 группа:</a:t>
            </a:r>
          </a:p>
          <a:p>
            <a:r>
              <a:rPr lang="ru-RU" sz="2800" dirty="0" smtClean="0">
                <a:solidFill>
                  <a:srgbClr val="00B050"/>
                </a:solidFill>
                <a:latin typeface="+mn-lt"/>
              </a:rPr>
              <a:t>Найди задание «Правила здоровья». Выполните его.</a:t>
            </a:r>
            <a:endParaRPr lang="ru-RU" sz="28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8748" y="5042118"/>
            <a:ext cx="583525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2 группа: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Найди задание «Правила охраны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здоровья и меры профилактики».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Выполните его.</a:t>
            </a:r>
            <a:endParaRPr lang="ru-RU" sz="280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7554" y="142852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B0F0"/>
                </a:solidFill>
                <a:latin typeface="+mn-lt"/>
              </a:rPr>
              <a:t>Твоё мнение!!!!</a:t>
            </a:r>
            <a:endParaRPr lang="ru-RU" sz="2800" i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5034" y="1357298"/>
            <a:ext cx="65289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00B050"/>
                </a:solidFill>
                <a:latin typeface="+mn-lt"/>
              </a:rPr>
              <a:t>Зайди в ЧАТ.</a:t>
            </a:r>
          </a:p>
          <a:p>
            <a:pPr marL="342900" indent="-342900"/>
            <a:endParaRPr lang="ru-RU" sz="2800" dirty="0" smtClean="0">
              <a:solidFill>
                <a:srgbClr val="00B050"/>
              </a:solidFill>
              <a:latin typeface="+mn-lt"/>
            </a:endParaRP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00B050"/>
                </a:solidFill>
                <a:latin typeface="+mn-lt"/>
              </a:rPr>
              <a:t>Открой диалог «Оцени занятие».</a:t>
            </a:r>
          </a:p>
          <a:p>
            <a:pPr marL="342900" indent="-342900"/>
            <a:endParaRPr lang="ru-RU" sz="2800" dirty="0" smtClean="0">
              <a:solidFill>
                <a:srgbClr val="00B050"/>
              </a:solidFill>
              <a:latin typeface="+mn-lt"/>
            </a:endParaRP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00B050"/>
                </a:solidFill>
                <a:latin typeface="+mn-lt"/>
              </a:rPr>
              <a:t>Прочитай мою просьбу и выполни её!</a:t>
            </a:r>
            <a:endParaRPr lang="ru-RU" sz="28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2050" name="Picture 2" descr="https://cdn.imgbin.com/15/14/0/imgbin-livechat-online-chat-computer-icons-chat-room-technical-support-others-MfxUnB03VR5Etpt6SXWT4twM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429132"/>
            <a:ext cx="2416842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1736" y="142852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00B050"/>
                </a:solidFill>
                <a:latin typeface="+mn-lt"/>
              </a:rPr>
              <a:t>Домашнее задание:</a:t>
            </a:r>
          </a:p>
          <a:p>
            <a:pPr algn="r"/>
            <a:r>
              <a:rPr lang="ru-RU" sz="3600" dirty="0" smtClean="0">
                <a:solidFill>
                  <a:srgbClr val="00B050"/>
                </a:solidFill>
                <a:latin typeface="+mn-lt"/>
              </a:rPr>
              <a:t>(по выбору)</a:t>
            </a:r>
            <a:endParaRPr lang="ru-RU" sz="3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928926" y="1643050"/>
            <a:ext cx="485778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685800" algn="l"/>
              </a:tabLst>
            </a:pPr>
            <a:r>
              <a:rPr lang="ru-RU" sz="2400" b="1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  <a:t>Зайди в 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lang="ru-RU" sz="2400" b="1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  <a:t>«Личные сообщения».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endParaRPr lang="ru-RU" sz="2400" b="1" dirty="0" smtClean="0">
              <a:solidFill>
                <a:srgbClr val="00B050"/>
              </a:solidFill>
              <a:latin typeface="+mn-lt"/>
              <a:cs typeface="Arial" pitchFamily="34" charset="0"/>
            </a:endParaRP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lang="ru-RU" sz="2400" b="1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  <a:t>2. Найди «Домашнее задание!»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endParaRPr lang="ru-RU" sz="2400" b="1" dirty="0" smtClean="0">
              <a:solidFill>
                <a:srgbClr val="00B050"/>
              </a:solidFill>
              <a:latin typeface="+mn-lt"/>
              <a:cs typeface="Arial" pitchFamily="34" charset="0"/>
            </a:endParaRPr>
          </a:p>
          <a:p>
            <a:pPr marL="457200" lvl="0" indent="-457200">
              <a:tabLst>
                <a:tab pos="685800" algn="l"/>
              </a:tabLst>
            </a:pPr>
            <a:r>
              <a:rPr lang="ru-RU" sz="2400" b="1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  <a:t>3. Внимательно прочитай предложенные варианты.</a:t>
            </a:r>
          </a:p>
          <a:p>
            <a:pPr marL="457200" lvl="0" indent="-457200">
              <a:tabLst>
                <a:tab pos="685800" algn="l"/>
              </a:tabLst>
            </a:pPr>
            <a:endParaRPr lang="ru-RU" sz="2400" b="1" dirty="0" smtClean="0">
              <a:solidFill>
                <a:srgbClr val="00B050"/>
              </a:solidFill>
              <a:latin typeface="+mn-lt"/>
              <a:cs typeface="Arial" pitchFamily="34" charset="0"/>
            </a:endParaRPr>
          </a:p>
          <a:p>
            <a:pPr marL="457200" lvl="0" indent="-457200">
              <a:tabLst>
                <a:tab pos="685800" algn="l"/>
              </a:tabLst>
            </a:pPr>
            <a:r>
              <a:rPr lang="ru-RU" sz="2400" b="1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  <a:t>4. Выбери себе задание!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5122" name="Picture 2" descr="https://cdn4.vectorstock.com/i/1000x1000/46/23/schoolboy-with-homework-vector-54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1503340" cy="171992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796772">
            <a:off x="176813" y="1965476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Спасибо за занятие!</a:t>
            </a:r>
            <a:br>
              <a:rPr lang="ru-RU" sz="4800" dirty="0" smtClean="0"/>
            </a:br>
            <a:r>
              <a:rPr lang="ru-RU" sz="4800" dirty="0" smtClean="0"/>
              <a:t>До встречи!!!!!</a:t>
            </a:r>
            <a:endParaRPr lang="ru-RU" sz="4800" dirty="0"/>
          </a:p>
        </p:txBody>
      </p:sp>
      <p:pic>
        <p:nvPicPr>
          <p:cNvPr id="31746" name="Picture 2" descr="https://image.shutterstock.com/image-vector/kidsboys-girls-jumping-smiling-their-260nw-7458065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714752"/>
            <a:ext cx="4124325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556</TotalTime>
  <Words>205</Words>
  <Application>Microsoft Office PowerPoint</Application>
  <PresentationFormat>Экран (4:3)</PresentationFormat>
  <Paragraphs>50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Рада приветствовать всех на нашем занятии.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Спасибо за занятие! До встречи!!!!!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– средняя общеобразовательная школа №2 города Искитима</dc:title>
  <dc:creator>User</dc:creator>
  <cp:lastModifiedBy>Учитель</cp:lastModifiedBy>
  <cp:revision>60</cp:revision>
  <dcterms:created xsi:type="dcterms:W3CDTF">2009-05-25T12:56:49Z</dcterms:created>
  <dcterms:modified xsi:type="dcterms:W3CDTF">2019-11-26T05:15:01Z</dcterms:modified>
</cp:coreProperties>
</file>