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Rg st="1" end="13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06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1B9CF-172E-4348-8A36-D374D7FD5789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DE2EA-1B8A-4AD0-974D-8A156652A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1-soft.ru/308352-krasochnye-detskie-fony.html" TargetMode="External"/><Relationship Id="rId2" Type="http://schemas.openxmlformats.org/officeDocument/2006/relationships/hyperlink" Target="http://www.edu54.ru/node/92242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3746847"/>
          </a:xfrm>
        </p:spPr>
        <p:txBody>
          <a:bodyPr>
            <a:normAutofit/>
          </a:bodyPr>
          <a:lstStyle/>
          <a:p>
            <a:r>
              <a:rPr lang="ru-RU" b="1" dirty="0" smtClean="0"/>
              <a:t>Чекалина Наталья Анатольевна</a:t>
            </a:r>
            <a:br>
              <a:rPr lang="ru-RU" b="1" dirty="0" smtClean="0"/>
            </a:br>
            <a:r>
              <a:rPr lang="ru-RU" b="1" dirty="0" smtClean="0"/>
              <a:t>учитель начальных классов</a:t>
            </a:r>
            <a:br>
              <a:rPr lang="ru-RU" b="1" dirty="0" smtClean="0"/>
            </a:br>
            <a:r>
              <a:rPr lang="ru-RU" b="1" dirty="0" smtClean="0"/>
              <a:t>МОУ СОШ №12 </a:t>
            </a:r>
            <a:br>
              <a:rPr lang="ru-RU" b="1" dirty="0" smtClean="0"/>
            </a:br>
            <a:r>
              <a:rPr lang="ru-RU" b="1" dirty="0" smtClean="0"/>
              <a:t>г. Волгоград.</a:t>
            </a:r>
            <a:endParaRPr lang="ru-RU" b="1" dirty="0"/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740352" y="5445224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9 - 3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4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2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6 + 4 – 6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>
            <a:hlinkClick r:id="rId3" action="ppaction://hlinksldjump"/>
          </p:cNvPr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4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6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</a:t>
            </a:r>
            <a:r>
              <a:rPr lang="ru-RU" b="1" dirty="0" smtClean="0">
                <a:solidFill>
                  <a:srgbClr val="00B0F0"/>
                </a:solidFill>
              </a:rPr>
              <a:t>О</a:t>
            </a:r>
            <a:r>
              <a:rPr lang="ru-RU" b="1" dirty="0" smtClean="0">
                <a:solidFill>
                  <a:srgbClr val="FF0000"/>
                </a:solidFill>
              </a:rPr>
              <a:t>Л</a:t>
            </a:r>
            <a:r>
              <a:rPr lang="ru-RU" b="1" dirty="0" smtClean="0">
                <a:solidFill>
                  <a:srgbClr val="00B050"/>
                </a:solidFill>
              </a:rPr>
              <a:t>О</a:t>
            </a:r>
            <a:r>
              <a:rPr lang="ru-RU" b="1" dirty="0" smtClean="0">
                <a:solidFill>
                  <a:srgbClr val="FFFF00"/>
                </a:solidFill>
              </a:rPr>
              <a:t>Д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ru-RU" b="1" dirty="0" smtClean="0">
                <a:solidFill>
                  <a:srgbClr val="7030A0"/>
                </a:solidFill>
              </a:rPr>
              <a:t>Ы</a:t>
            </a:r>
            <a:r>
              <a:rPr lang="ru-RU" b="1" dirty="0" smtClean="0">
                <a:solidFill>
                  <a:srgbClr val="00B050"/>
                </a:solidFill>
              </a:rPr>
              <a:t>!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Терентий\Desktop\смешарики\a6c9533af62b8ac8435437eb5b8cead1-142x14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063107" cy="4063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Использованы ресурсы: </a:t>
            </a:r>
            <a:br>
              <a:rPr lang="ru-RU" sz="3200" dirty="0" smtClean="0"/>
            </a:br>
            <a:r>
              <a:rPr lang="ru-RU" sz="3200" dirty="0" smtClean="0">
                <a:hlinkClick r:id="rId2"/>
              </a:rPr>
              <a:t/>
            </a:r>
            <a:br>
              <a:rPr lang="ru-RU" sz="3200" dirty="0" smtClean="0">
                <a:hlinkClick r:id="rId2"/>
              </a:rPr>
            </a:br>
            <a:r>
              <a:rPr lang="ru-RU" sz="3200" dirty="0" smtClean="0">
                <a:hlinkClick r:id="rId2"/>
              </a:rPr>
              <a:t>http://www.edu54.ru/node/92242</a:t>
            </a:r>
            <a:r>
              <a:rPr lang="ru-RU" sz="3200" dirty="0" smtClean="0"/>
              <a:t>  </a:t>
            </a:r>
            <a:r>
              <a:rPr lang="ru-RU" sz="3200" dirty="0" err="1" smtClean="0"/>
              <a:t>смешарики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hlinkClick r:id="rId3"/>
              </a:rPr>
              <a:t>http://a1-soft.ru/308352-krasochnye-detskie-fony.html</a:t>
            </a:r>
            <a:r>
              <a:rPr lang="ru-RU" sz="3200" dirty="0" smtClean="0"/>
              <a:t>   фоны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Помоги Барашку найти правильный ответ: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10 </a:t>
            </a:r>
            <a:r>
              <a:rPr lang="ru-RU" b="1" dirty="0" smtClean="0"/>
              <a:t>– 8 + 3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>
            <a:hlinkClick r:id="rId3" action="ppaction://hlinksldjump"/>
          </p:cNvPr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5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7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9 – 2 + 3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6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10</a:t>
            </a:r>
            <a:endParaRPr lang="ru-RU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6 + 3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>
            <a:hlinkClick r:id="rId3" action="ppaction://hlinksldjump"/>
          </p:cNvPr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5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2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3 + 3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5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2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5 + 4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>
            <a:hlinkClick r:id="rId3" action="ppaction://hlinksldjump"/>
          </p:cNvPr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5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2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7 -  2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3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1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1 + 3 – 2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1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2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 smtClean="0"/>
              <a:t>3 + 5 – 4 =</a:t>
            </a:r>
            <a:endParaRPr lang="ru-RU" b="1" dirty="0"/>
          </a:p>
        </p:txBody>
      </p:sp>
      <p:pic>
        <p:nvPicPr>
          <p:cNvPr id="1027" name="Picture 3" descr="C:\Users\Терентий\Desktop\смешарики\189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3212976"/>
            <a:ext cx="3312368" cy="3312368"/>
          </a:xfrm>
          <a:prstGeom prst="rect">
            <a:avLst/>
          </a:prstGeom>
          <a:noFill/>
        </p:spPr>
      </p:pic>
      <p:sp>
        <p:nvSpPr>
          <p:cNvPr id="7" name="Шестиугольник 6"/>
          <p:cNvSpPr/>
          <p:nvPr/>
        </p:nvSpPr>
        <p:spPr>
          <a:xfrm>
            <a:off x="2195736" y="2348880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6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0" name="Шестиугольник 9">
            <a:hlinkClick r:id="rId3" action="ppaction://hlinksldjump"/>
          </p:cNvPr>
          <p:cNvSpPr/>
          <p:nvPr/>
        </p:nvSpPr>
        <p:spPr>
          <a:xfrm>
            <a:off x="4499992" y="2420888"/>
            <a:ext cx="1584176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4</a:t>
            </a:r>
            <a:endParaRPr lang="ru-RU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40000"/>
            <a:lumOff val="60000"/>
          </a:schemeClr>
        </a:solidFill>
      </a:spPr>
      <a:bodyPr rtlCol="0" anchor="ctr"/>
      <a:lstStyle>
        <a:defPPr algn="ctr">
          <a:defRPr sz="8000" b="1" dirty="0" smtClean="0">
            <a:solidFill>
              <a:srgbClr val="0070C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88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Чекалина Наталья Анатольевна учитель начальных классов МОУ СОШ №12  г. Волгоград.</vt:lpstr>
      <vt:lpstr>Помоги Барашку найти правильный ответ: 10 – 8 + 3 =</vt:lpstr>
      <vt:lpstr>9 – 2 + 3 =</vt:lpstr>
      <vt:lpstr>6 + 3 – 4 =</vt:lpstr>
      <vt:lpstr>3 + 3 – 4 =</vt:lpstr>
      <vt:lpstr>5 + 4 – 4 =</vt:lpstr>
      <vt:lpstr>7 -  2 – 4 =</vt:lpstr>
      <vt:lpstr>1 + 3 – 2 =</vt:lpstr>
      <vt:lpstr>3 + 5 – 4 =</vt:lpstr>
      <vt:lpstr>9 - 3 – 4 =</vt:lpstr>
      <vt:lpstr>6 + 4 – 6 =</vt:lpstr>
      <vt:lpstr>МОЛОДЦЫ!</vt:lpstr>
      <vt:lpstr>Использованы ресурсы:   http://www.edu54.ru/node/92242  смешарики  http://a1-soft.ru/308352-krasochnye-detskie-fony.html   фоны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Чекалина Наталья Анатольевна учитель начальных классов МОУ СОШ №12  г. Волгоград.</dc:title>
  <dc:creator>Терентий</dc:creator>
  <cp:lastModifiedBy>Терентий</cp:lastModifiedBy>
  <cp:revision>29</cp:revision>
  <dcterms:created xsi:type="dcterms:W3CDTF">2012-02-05T13:21:42Z</dcterms:created>
  <dcterms:modified xsi:type="dcterms:W3CDTF">2012-02-06T09:45:42Z</dcterms:modified>
</cp:coreProperties>
</file>