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Всходимость семян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55461440813874"/>
          <c:y val="0.11451332729530642"/>
          <c:w val="0.70697837469111546"/>
          <c:h val="0.75499948157557473"/>
        </c:manualLayout>
      </c:layout>
      <c:lineChart>
        <c:grouping val="standard"/>
        <c:varyColors val="0"/>
        <c:ser>
          <c:idx val="0"/>
          <c:order val="0"/>
          <c:tx>
            <c:v>парк</c:v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'[Работа 1ж.xlsx]Лист1'!$N$3:$N$13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6C-4593-B1ED-03BDF28AC618}"/>
            </c:ext>
          </c:extLst>
        </c:ser>
        <c:ser>
          <c:idx val="1"/>
          <c:order val="1"/>
          <c:tx>
            <c:v>контроль</c:v>
          </c:tx>
          <c:spPr>
            <a:ln w="762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'[Работа 1ж.xlsx]Лист1'!$H$3:$H$13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13</c:v>
                </c:pt>
                <c:pt idx="6">
                  <c:v>13</c:v>
                </c:pt>
                <c:pt idx="7">
                  <c:v>15</c:v>
                </c:pt>
                <c:pt idx="8">
                  <c:v>15</c:v>
                </c:pt>
                <c:pt idx="9">
                  <c:v>16</c:v>
                </c:pt>
                <c:pt idx="10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6C-4593-B1ED-03BDF28AC618}"/>
            </c:ext>
          </c:extLst>
        </c:ser>
        <c:ser>
          <c:idx val="2"/>
          <c:order val="2"/>
          <c:tx>
            <c:v>школа</c:v>
          </c:tx>
          <c:spPr>
            <a:ln w="762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'[Работа 1ж.xlsx]Лист1'!$T$3:$T$13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6C-4593-B1ED-03BDF28AC618}"/>
            </c:ext>
          </c:extLst>
        </c:ser>
        <c:ser>
          <c:idx val="3"/>
          <c:order val="3"/>
          <c:tx>
            <c:v>дорога</c:v>
          </c:tx>
          <c:spPr>
            <a:ln w="762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'[Работа 1ж.xlsx]Лист1'!$Z$3:$Z$13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6C-4593-B1ED-03BDF28AC6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5170592"/>
        <c:axId val="1525175488"/>
      </c:lineChart>
      <c:catAx>
        <c:axId val="1525170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/>
                  <a:t>дни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75488"/>
        <c:crosses val="autoZero"/>
        <c:auto val="1"/>
        <c:lblAlgn val="ctr"/>
        <c:lblOffset val="100"/>
        <c:noMultiLvlLbl val="0"/>
      </c:catAx>
      <c:valAx>
        <c:axId val="152517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="1"/>
                  <a:t>Количество проростков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7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65014391887417"/>
          <c:y val="0.44930330736962837"/>
          <c:w val="0.13903304356130283"/>
          <c:h val="0.32849762820040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Количество</a:t>
            </a:r>
            <a:r>
              <a:rPr lang="ru-RU" sz="1800" baseline="0"/>
              <a:t> проростков</a:t>
            </a:r>
            <a:endParaRPr lang="ru-RU" sz="1800"/>
          </a:p>
        </c:rich>
      </c:tx>
      <c:layout>
        <c:manualLayout>
          <c:xMode val="edge"/>
          <c:yMode val="edge"/>
          <c:x val="0.32107256812251683"/>
          <c:y val="5.7640140627428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'[Работа 1ж.xlsx]Лист2'!$D$2:$G$2</c:f>
              <c:strCache>
                <c:ptCount val="4"/>
                <c:pt idx="0">
                  <c:v>контроль</c:v>
                </c:pt>
                <c:pt idx="1">
                  <c:v>парк</c:v>
                </c:pt>
                <c:pt idx="2">
                  <c:v>школа</c:v>
                </c:pt>
                <c:pt idx="3">
                  <c:v>дорога</c:v>
                </c:pt>
              </c:strCache>
            </c:strRef>
          </c:cat>
          <c:val>
            <c:numRef>
              <c:f>'[Работа 1ж.xlsx]Лист2'!$D$3:$G$3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1-419A-80F0-0C32B2F27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5181472"/>
        <c:axId val="1525168960"/>
      </c:barChart>
      <c:catAx>
        <c:axId val="15251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68960"/>
        <c:crosses val="autoZero"/>
        <c:auto val="1"/>
        <c:lblAlgn val="ctr"/>
        <c:lblOffset val="100"/>
        <c:noMultiLvlLbl val="0"/>
      </c:catAx>
      <c:valAx>
        <c:axId val="152516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F1C76-2B9C-4F70-A02E-C548FA8E98DB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8A6C-AB6F-417E-B95B-B0D4D5BDB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3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5A8A6C-AB6F-417E-B95B-B0D4D5BDB9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3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7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4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2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44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1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2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6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2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5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2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4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18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1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60A7F-5437-4DE9-9E5C-3C69AAAA8ECC}" type="datetimeFigureOut">
              <a:rPr lang="ru-RU" smtClean="0"/>
              <a:t>08.10.2022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056D-4C59-4F76-B2C0-E1E51F84E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00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26369-AB3A-42F5-AAAE-05F856C31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Определение загрязнения снегового покрова методом </a:t>
            </a:r>
            <a:r>
              <a:rPr lang="ru-RU" dirty="0" err="1"/>
              <a:t>биоиндикации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6C66DE-98F1-4FA1-92E2-95A1A4CBA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547654" cy="2290846"/>
          </a:xfrm>
        </p:spPr>
        <p:txBody>
          <a:bodyPr>
            <a:normAutofit/>
          </a:bodyPr>
          <a:lstStyle/>
          <a:p>
            <a:r>
              <a:rPr lang="en-US" dirty="0"/>
              <a:t>                    </a:t>
            </a:r>
            <a:r>
              <a:rPr lang="ru-RU" dirty="0" smtClean="0"/>
              <a:t>Выполнили</a:t>
            </a:r>
            <a:r>
              <a:rPr lang="ru-RU" smtClean="0"/>
              <a:t>: учащиеся </a:t>
            </a:r>
            <a:r>
              <a:rPr lang="ru-RU" dirty="0" smtClean="0"/>
              <a:t>2 ж класса </a:t>
            </a:r>
            <a:endParaRPr lang="ru-RU" dirty="0" smtClean="0"/>
          </a:p>
          <a:p>
            <a:r>
              <a:rPr lang="ru-RU" dirty="0" smtClean="0"/>
              <a:t>ГБОУ Школа   </a:t>
            </a:r>
            <a:r>
              <a:rPr lang="ru-RU" dirty="0"/>
              <a:t>№</a:t>
            </a:r>
            <a:r>
              <a:rPr lang="ru-RU" dirty="0" smtClean="0"/>
              <a:t>15</a:t>
            </a:r>
            <a:endParaRPr lang="en-US" dirty="0" smtClean="0"/>
          </a:p>
          <a:p>
            <a:r>
              <a:rPr lang="ru-RU" dirty="0" smtClean="0"/>
              <a:t>Руководитель: учитель начальных классов</a:t>
            </a:r>
          </a:p>
          <a:p>
            <a:r>
              <a:rPr lang="ru-RU" dirty="0" smtClean="0"/>
              <a:t>Зотова Татьяна Геннадьевна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47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AA1C0-6F77-4126-B8FA-F8C1AF30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5DA09D2-6100-444B-9D60-D8E762451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>
            <a:normAutofit/>
          </a:bodyPr>
          <a:lstStyle/>
          <a:p>
            <a:r>
              <a:rPr lang="ru-RU" sz="3200" dirty="0"/>
              <a:t>Снег накапливает загрязнения воздуха и почвы.</a:t>
            </a:r>
          </a:p>
        </p:txBody>
      </p:sp>
      <p:pic>
        <p:nvPicPr>
          <p:cNvPr id="5" name="Замещающее содержимое 3" descr="P90302-161037">
            <a:extLst>
              <a:ext uri="{FF2B5EF4-FFF2-40B4-BE49-F238E27FC236}">
                <a16:creationId xmlns:a16="http://schemas.microsoft.com/office/drawing/2014/main" id="{55D9BF11-2E3C-4381-BCAF-EAE62DD0D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19" b="11692"/>
          <a:stretch/>
        </p:blipFill>
        <p:spPr>
          <a:xfrm>
            <a:off x="5594349" y="2373630"/>
            <a:ext cx="4997451" cy="42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4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7B1A-C60F-472B-AE3F-02B6CAA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48A8D36-747D-413D-BF2D-29165E118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0420" y="2991984"/>
            <a:ext cx="4698358" cy="3599316"/>
          </a:xfrm>
        </p:spPr>
        <p:txBody>
          <a:bodyPr/>
          <a:lstStyle/>
          <a:p>
            <a:r>
              <a:rPr lang="ru-RU" dirty="0"/>
              <a:t>Определение загрязнения снега методом </a:t>
            </a:r>
            <a:r>
              <a:rPr lang="ru-RU" dirty="0" err="1"/>
              <a:t>биоиндикации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sz="4000" dirty="0"/>
              <a:t>МЕТОД БИОИНДИКАЦИИ</a:t>
            </a:r>
          </a:p>
        </p:txBody>
      </p:sp>
      <p:pic>
        <p:nvPicPr>
          <p:cNvPr id="5" name="Замещающее содержимое 3" descr="P90301-220420">
            <a:extLst>
              <a:ext uri="{FF2B5EF4-FFF2-40B4-BE49-F238E27FC236}">
                <a16:creationId xmlns:a16="http://schemas.microsoft.com/office/drawing/2014/main" id="{BBF56D25-84A3-4B64-ACA5-A7333A774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325" y="2579887"/>
            <a:ext cx="4700270" cy="35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46893-E2C7-4ECB-A213-5D67B8E8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10B4CC-A5AB-4A1B-8B31-A93C7A70340A}"/>
              </a:ext>
            </a:extLst>
          </p:cNvPr>
          <p:cNvSpPr/>
          <p:nvPr/>
        </p:nvSpPr>
        <p:spPr>
          <a:xfrm>
            <a:off x="499352" y="2228513"/>
            <a:ext cx="8177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</a:t>
            </a:r>
            <a:r>
              <a:rPr lang="ru-RU" sz="2400" dirty="0"/>
              <a:t>Определить, как влияет загрязнение снега на прорастание семян.</a:t>
            </a:r>
          </a:p>
          <a:p>
            <a:endParaRPr lang="ru-RU" sz="2400" dirty="0"/>
          </a:p>
          <a:p>
            <a:r>
              <a:rPr lang="ru-RU" sz="2400" dirty="0"/>
              <a:t>2. Определить наиболее и наименее загрязненные участки.</a:t>
            </a:r>
          </a:p>
          <a:p>
            <a:endParaRPr lang="ru-RU" sz="2400" dirty="0"/>
          </a:p>
          <a:p>
            <a:r>
              <a:rPr lang="ru-RU" sz="2400" dirty="0"/>
              <a:t>3. Выявить основные источники загрязнения.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006740-6F04-450F-83E8-9E005E45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34" y="2309536"/>
            <a:ext cx="3141134" cy="418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99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F2DEB-E05E-441C-A031-FF209377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/>
              <a:t>Методика 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545EE02-F212-4F44-8AA0-3511BD915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/>
          <a:lstStyle/>
          <a:p>
            <a:pPr algn="r"/>
            <a:r>
              <a:rPr lang="ru-RU" dirty="0"/>
              <a:t>3 пробы (у школы, у проспекта, в парке) + контроль</a:t>
            </a:r>
          </a:p>
          <a:p>
            <a:pPr marL="0" indent="0">
              <a:buNone/>
            </a:pPr>
            <a:endParaRPr lang="ru-RU" dirty="0"/>
          </a:p>
          <a:p>
            <a:pPr algn="r"/>
            <a:r>
              <a:rPr lang="ru-RU" dirty="0"/>
              <a:t>20 семян шпината</a:t>
            </a:r>
          </a:p>
          <a:p>
            <a:pPr marL="0" indent="0">
              <a:buNone/>
            </a:pPr>
            <a:endParaRPr lang="ru-RU" dirty="0"/>
          </a:p>
          <a:p>
            <a:pPr algn="r"/>
            <a:r>
              <a:rPr lang="ru-RU" dirty="0"/>
              <a:t> Проращивание 14 дней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4B5F288-C651-4891-98B0-480367C8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03" y="2920996"/>
            <a:ext cx="4690533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2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99BD5-E243-4FBF-A70F-FAE79BFC2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4C32E-BCC6-4C07-8395-29DB4D27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D6F82D-6633-42B5-BFA6-5241116634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277450"/>
              </p:ext>
            </p:extLst>
          </p:nvPr>
        </p:nvGraphicFramePr>
        <p:xfrm>
          <a:off x="-492369" y="2203939"/>
          <a:ext cx="12063046" cy="465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894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7182-DACB-4D5B-B709-24CE7A21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25FE3D-EEB0-4C4B-83CA-6DDF532A67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303878"/>
              </p:ext>
            </p:extLst>
          </p:nvPr>
        </p:nvGraphicFramePr>
        <p:xfrm>
          <a:off x="93785" y="2192216"/>
          <a:ext cx="11453445" cy="447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373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C2B71-0A72-4392-B971-9E4E3A741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04C08-BEEB-4AD1-9B61-B7E3A490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                                               1. загрязненный снег подавляет рост семян   </a:t>
            </a:r>
          </a:p>
          <a:p>
            <a:pPr marL="0" indent="0">
              <a:buNone/>
            </a:pPr>
            <a:r>
              <a:rPr lang="ru-RU" dirty="0"/>
              <a:t>2. Наиболее  загрязненные участки – дорога  и  школа     </a:t>
            </a:r>
          </a:p>
          <a:p>
            <a:pPr marL="0" indent="0">
              <a:buNone/>
            </a:pPr>
            <a:r>
              <a:rPr lang="ru-RU" dirty="0"/>
              <a:t>3. Главный источник загрязнения – соль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Рисунок 4" descr="Изображение выглядит как человек, стол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7B1DF5BA-30BC-4CC4-AECE-D79EA52006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77" y="4095750"/>
            <a:ext cx="4604526" cy="25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7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2583E-7D99-414D-B5E8-D315E6B81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6B09EC-866E-423B-9C8F-500A505EC1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16954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8969</TotalTime>
  <Words>133</Words>
  <Application>Microsoft Office PowerPoint</Application>
  <PresentationFormat>Широкоэкранный</PresentationFormat>
  <Paragraphs>36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Берлин</vt:lpstr>
      <vt:lpstr>Определение загрязнения снегового покрова методом биоиндикации</vt:lpstr>
      <vt:lpstr>Актуальность </vt:lpstr>
      <vt:lpstr>Цель </vt:lpstr>
      <vt:lpstr>задачи</vt:lpstr>
      <vt:lpstr>Методика </vt:lpstr>
      <vt:lpstr>результаты</vt:lpstr>
      <vt:lpstr>результаты</vt:lpstr>
      <vt:lpstr>выводы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снегового покрова методом биоиндикации</dc:title>
  <dc:creator> </dc:creator>
  <cp:lastModifiedBy>Зотова Татьяна Геннадьевна</cp:lastModifiedBy>
  <cp:revision>28</cp:revision>
  <dcterms:created xsi:type="dcterms:W3CDTF">2019-03-02T14:31:30Z</dcterms:created>
  <dcterms:modified xsi:type="dcterms:W3CDTF">2022-10-08T20:03:58Z</dcterms:modified>
</cp:coreProperties>
</file>