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59" r:id="rId4"/>
    <p:sldId id="261" r:id="rId5"/>
    <p:sldId id="268" r:id="rId6"/>
    <p:sldId id="262" r:id="rId7"/>
    <p:sldId id="263" r:id="rId8"/>
    <p:sldId id="266" r:id="rId9"/>
    <p:sldId id="264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Презентация по теме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Дидактический материал для детского сада своими руками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2800" y="3886200"/>
            <a:ext cx="5105400" cy="1752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Шалимова Людмила Александровна , воспитатель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Соберем урожай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Задачи: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Продолжать закреплять представления детей об овощах и фруктах, различать по внешнему виду и называть их;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Развивать слуховое и зрительное внимание, память.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Воспитывать любовь к природе.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esktop\ПРЕЗЕНТАЦИЯ ЛЕНА\image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3200400" cy="2438400"/>
          </a:xfrm>
          <a:prstGeom prst="rect">
            <a:avLst/>
          </a:prstGeom>
          <a:noFill/>
        </p:spPr>
      </p:pic>
      <p:pic>
        <p:nvPicPr>
          <p:cNvPr id="1027" name="Picture 3" descr="C:\Users\Иван\Desktop\ПРЕЗЕНТАЦИЯ ЛЕНА\image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09600"/>
            <a:ext cx="3657600" cy="2362200"/>
          </a:xfrm>
          <a:prstGeom prst="rect">
            <a:avLst/>
          </a:prstGeom>
          <a:noFill/>
        </p:spPr>
      </p:pic>
      <p:pic>
        <p:nvPicPr>
          <p:cNvPr id="1029" name="Picture 5" descr="https://ds05.infourok.ru/uploads/ex/0acf/000cc886-83c06b70/hello_html_795917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352800"/>
            <a:ext cx="3276600" cy="2936901"/>
          </a:xfrm>
          <a:prstGeom prst="rect">
            <a:avLst/>
          </a:prstGeom>
          <a:noFill/>
        </p:spPr>
      </p:pic>
      <p:pic>
        <p:nvPicPr>
          <p:cNvPr id="1031" name="Picture 7" descr="https://omel.ucoz.ru/_ld/1/7854501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6911" y="3581400"/>
            <a:ext cx="3797489" cy="2400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(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обучающая)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вид деятельности, занимаясь которой, дети учатся. Дидактическая игра, как и каждая игра, представляет собой самостоятельный вид деятельности, которой занимаются дети: она может быть индивидуальной или коллективной.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5000" y="381001"/>
            <a:ext cx="563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Презентация по теме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Дидактический материал для детского сада своими руками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ЗАДАЧИ ДИДАКТИЧЕСКИХ ИГР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838200" y="1143000"/>
            <a:ext cx="6781800" cy="190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познавательных и умственных способностей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838200" y="3276600"/>
            <a:ext cx="56388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речи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838200" y="4495800"/>
            <a:ext cx="6858000" cy="190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-Социально- нравственное развитие ребенка-дошкольника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5635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Виды дидактических игр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440363"/>
          </a:xfrm>
        </p:spPr>
        <p:txBody>
          <a:bodyPr/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28600" y="838200"/>
            <a:ext cx="86868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Настольно- печатные игры – могут представлять собой  парные картинки , лото они развивают речевые навыки, логику, внимание, умение моделировать жизненные схемы и принимать решения, развивать навыки самоконтроля, математические способности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28600" y="2895600"/>
            <a:ext cx="8610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с предметами (игрушками) - основаны на непосредственном восприятии детей, соответствуют стремлению ребенка действовать с предметами и таким образом знакомиться с ними.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04800" y="4343400"/>
            <a:ext cx="86106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Словесные игры - построены на словах и действиях играющих, дети самостоятельно решают разнообразные мыслительные задачи: описывают предметы, выделяя характерные их признаки, отгадывают их по описанию, находят сходства и различия этих предметов и явлений природы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1524000" y="1295400"/>
            <a:ext cx="6477000" cy="2057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1.Игры с прищепками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1600200" y="3581400"/>
            <a:ext cx="6324600" cy="18562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2.Геометрическое лото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Игры с прищепками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развивать мелкую моторику  рук, творческое воображение дошкольников. Учить детей манипулировать с предметами по образцу, проявлять фантазию, выбирая из предложенных нескольких фигурок нужную. Способствовать расширению и активизации словаря дошкольника, а также развитию памяти и мышления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esktop\ПРЕЗЕНТАЦИЯ ЛЕНА\Razvivayushhie-igrushki-dlya-detej-4-5-let-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109" y="685800"/>
            <a:ext cx="3315091" cy="2590800"/>
          </a:xfrm>
          <a:prstGeom prst="rect">
            <a:avLst/>
          </a:prstGeom>
          <a:noFill/>
        </p:spPr>
      </p:pic>
      <p:pic>
        <p:nvPicPr>
          <p:cNvPr id="1027" name="Picture 3" descr="C:\Users\Иван\Desktop\ПРЕЗЕНТАЦИЯ ЛЕНА\hello_html_m5b6db0c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762000"/>
            <a:ext cx="3472846" cy="2514599"/>
          </a:xfrm>
          <a:prstGeom prst="rect">
            <a:avLst/>
          </a:prstGeom>
          <a:noFill/>
        </p:spPr>
      </p:pic>
      <p:pic>
        <p:nvPicPr>
          <p:cNvPr id="1028" name="Picture 4" descr="C:\Users\Иван\Desktop\gam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581400"/>
            <a:ext cx="3386458" cy="3085910"/>
          </a:xfrm>
          <a:prstGeom prst="rect">
            <a:avLst/>
          </a:prstGeom>
          <a:noFill/>
        </p:spPr>
      </p:pic>
      <p:pic>
        <p:nvPicPr>
          <p:cNvPr id="1030" name="Picture 6" descr="https://avatars.mds.yandex.net/get-zen_doc/108057/pub_5b25d94b93b46900a8789e17_5b25dc804c398b00a9b1b005/scale_1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886200"/>
            <a:ext cx="35052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«Геометрическое лото»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219200"/>
            <a:ext cx="8001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игры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: закреплять знания о геометрических фигурах и цвете. Упражнять в счете фигур не зависимости от формы и цвета. Воспитывать способность детей сравнивать фигуры, находить признаки сходства, активизировать словарь, речь, формировать сообразительность, сосредоточенность, быстроту мышления, развивать совместную игровую деятельность, уметь четко выполнять правила игры.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Иван\Desktop\ПРЕЗЕНТАЦИЯ ЛЕНА\image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3276600" cy="2819400"/>
          </a:xfrm>
          <a:prstGeom prst="rect">
            <a:avLst/>
          </a:prstGeom>
          <a:noFill/>
        </p:spPr>
      </p:pic>
      <p:pic>
        <p:nvPicPr>
          <p:cNvPr id="19459" name="Picture 3" descr="C:\Users\Иван\Desktop\ПРЕЗЕНТАЦИЯ ЛЕНА\image (1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685800"/>
            <a:ext cx="3352800" cy="2933700"/>
          </a:xfrm>
          <a:prstGeom prst="rect">
            <a:avLst/>
          </a:prstGeom>
          <a:noFill/>
        </p:spPr>
      </p:pic>
      <p:pic>
        <p:nvPicPr>
          <p:cNvPr id="19461" name="Picture 5" descr="https://www.maam.ru/upload/blogs/detsad-225765-14102282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886200"/>
            <a:ext cx="3276600" cy="2362200"/>
          </a:xfrm>
          <a:prstGeom prst="rect">
            <a:avLst/>
          </a:prstGeom>
          <a:noFill/>
        </p:spPr>
      </p:pic>
      <p:pic>
        <p:nvPicPr>
          <p:cNvPr id="19463" name="Picture 7" descr="https://elenaviktorovnablog.files.wordpress.com/2016/09/cam005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114800"/>
            <a:ext cx="3172097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165</Words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 Презентация по теме  «Дидактический материал для детского сада своими руками»</vt:lpstr>
      <vt:lpstr>Слайд 2</vt:lpstr>
      <vt:lpstr>ЗАДАЧИ ДИДАКТИЧЕСКИХ ИГР</vt:lpstr>
      <vt:lpstr>Виды дидактических игр</vt:lpstr>
      <vt:lpstr>План</vt:lpstr>
      <vt:lpstr>Игры с прищепками</vt:lpstr>
      <vt:lpstr>Слайд 7</vt:lpstr>
      <vt:lpstr>«Геометрическое лото»</vt:lpstr>
      <vt:lpstr>Слайд 9</vt:lpstr>
      <vt:lpstr>Соберем урожай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бюджетное дошкольное образовательное учреждение «Детский сад № 10 «Ёлочка» города Димитровграда Ульяновской области»     Дидактический материал для детского сада своими руками</dc:title>
  <dc:creator>Иван</dc:creator>
  <cp:lastModifiedBy>Иван</cp:lastModifiedBy>
  <cp:revision>16</cp:revision>
  <dcterms:created xsi:type="dcterms:W3CDTF">2020-11-29T07:39:29Z</dcterms:created>
  <dcterms:modified xsi:type="dcterms:W3CDTF">2020-11-30T03:35:07Z</dcterms:modified>
</cp:coreProperties>
</file>