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64" r:id="rId4"/>
    <p:sldId id="266" r:id="rId5"/>
    <p:sldId id="268" r:id="rId6"/>
    <p:sldId id="267" r:id="rId7"/>
    <p:sldId id="258" r:id="rId8"/>
    <p:sldId id="259" r:id="rId9"/>
    <p:sldId id="260" r:id="rId10"/>
    <p:sldId id="269" r:id="rId11"/>
    <p:sldId id="270" r:id="rId12"/>
    <p:sldId id="261" r:id="rId13"/>
    <p:sldId id="271" r:id="rId14"/>
    <p:sldId id="273" r:id="rId15"/>
    <p:sldId id="274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ED64-AC47-42F6-BAAB-2753CB6CA257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D9C47-5622-4781-9D55-1441AC4F1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0319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44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1.gif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14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7356" y="2285992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«Безопасность</a:t>
            </a:r>
          </a:p>
          <a:p>
            <a:pPr algn="ctr"/>
            <a:r>
              <a:rPr lang="ru-RU" sz="3600" i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летом»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38" y="5500702"/>
            <a:ext cx="271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Выполнила:  Борисова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16" y="1142984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4.bp.blogspot.com/-MDE0lx0BAPI/WxoeDhRvVNI/AAAAAAAAA0g/tH39YNvr9IMG1IvWdiaevfKrWGbZOjvMwCLcBGAs/s1600/2181341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04"/>
            <a:ext cx="2381250" cy="2381250"/>
          </a:xfrm>
          <a:prstGeom prst="rect">
            <a:avLst/>
          </a:prstGeom>
          <a:noFill/>
        </p:spPr>
      </p:pic>
      <p:pic>
        <p:nvPicPr>
          <p:cNvPr id="18436" name="Picture 4" descr="https://4.bp.blogspot.com/-MDE0lx0BAPI/WxoeDhRvVNI/AAAAAAAAA0g/tH39YNvr9IMG1IvWdiaevfKrWGbZOjvMwCLcBGAs/s1600/2181341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3071810"/>
            <a:ext cx="2381250" cy="2381250"/>
          </a:xfrm>
          <a:prstGeom prst="rect">
            <a:avLst/>
          </a:prstGeom>
          <a:noFill/>
        </p:spPr>
      </p:pic>
      <p:pic>
        <p:nvPicPr>
          <p:cNvPr id="18438" name="Picture 6" descr="https://4.bp.blogspot.com/-MDE0lx0BAPI/WxoeDhRvVNI/AAAAAAAAA0g/tH39YNvr9IMG1IvWdiaevfKrWGbZOjvMwCLcBGAs/s1600/2181341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750" y="1714488"/>
            <a:ext cx="2381250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83700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05" y="256045"/>
            <a:ext cx="9144000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</a:rPr>
              <a:t>Спички не тронь!</a:t>
            </a:r>
            <a:endParaRPr lang="ru-RU" sz="5400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412776"/>
            <a:ext cx="6405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Все дети любознательны и интересуются разными предметами. Если друзья предложили поиграть со спичками , откажись!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Пользователь\Desktop\Каникулы\лето0009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08" y="1162881"/>
            <a:ext cx="2279892" cy="2065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04" y="3214686"/>
            <a:ext cx="72401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Горящая спичка, брошенная на пол, способна </a:t>
            </a:r>
          </a:p>
          <a:p>
            <a:r>
              <a:rPr lang="ru-RU" sz="2800" dirty="0" smtClean="0"/>
              <a:t>уничтожить всё вокруг.</a:t>
            </a:r>
            <a:endParaRPr lang="ru-RU" sz="2800" dirty="0"/>
          </a:p>
        </p:txBody>
      </p:sp>
      <p:pic>
        <p:nvPicPr>
          <p:cNvPr id="1027" name="Picture 3" descr="C:\Users\Пользователь\Desktop\Каникулы\лето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4657725"/>
            <a:ext cx="2880320" cy="2200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66518" y="5280807"/>
            <a:ext cx="3934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При пожаре  вызывай </a:t>
            </a:r>
          </a:p>
          <a:p>
            <a:r>
              <a:rPr lang="ru-RU" sz="2800" dirty="0" smtClean="0"/>
              <a:t>по телефону спасателей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098" name="Picture 2" descr="C:\Users\Пользователь\Desktop\Каникулы\лето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455115"/>
            <a:ext cx="2420268" cy="2402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www.gifki.org/data/media/493/zazhigalka-animatsionnaya-kartinka-004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2071678"/>
            <a:ext cx="962025" cy="1323975"/>
          </a:xfrm>
          <a:prstGeom prst="rect">
            <a:avLst/>
          </a:prstGeom>
          <a:noFill/>
        </p:spPr>
      </p:pic>
      <p:pic>
        <p:nvPicPr>
          <p:cNvPr id="7172" name="Picture 4" descr="https://www.gifki.org/data/media/493/zazhigalka-animatsionnaya-kartinka-004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631825"/>
            <a:ext cx="962025" cy="1323975"/>
          </a:xfrm>
          <a:prstGeom prst="rect">
            <a:avLst/>
          </a:prstGeom>
          <a:noFill/>
        </p:spPr>
      </p:pic>
      <p:pic>
        <p:nvPicPr>
          <p:cNvPr id="7176" name="Picture 8" descr="http://www.gorodbelorechensk.ru/images/1401888016_telefon6b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14752"/>
            <a:ext cx="1695393" cy="1695393"/>
          </a:xfrm>
          <a:prstGeom prst="rect">
            <a:avLst/>
          </a:prstGeom>
          <a:noFill/>
        </p:spPr>
      </p:pic>
      <p:sp>
        <p:nvSpPr>
          <p:cNvPr id="7178" name="AutoShape 10" descr="https://www.bridge-house.ru/contacts_files/stacks-image-eeca496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0" name="AutoShape 12" descr="https://www.bridge-house.ru/contacts_files/stacks-image-eeca496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1058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196494"/>
            <a:ext cx="77493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Собака бывает кусачей...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3687" y="1268760"/>
            <a:ext cx="5258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Гуляя на улице, тебе может встретиться неизвестная собака.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301"/>
            <a:ext cx="3755298" cy="255269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95936" y="3645024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2276254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Не подходи к собаке.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693742" y="2879035"/>
            <a:ext cx="282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Не маши руками.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5085184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5332" y="3568080"/>
            <a:ext cx="1778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Не убегай</a:t>
            </a:r>
            <a:r>
              <a:rPr lang="ru-RU" sz="28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2265" y="6093296"/>
            <a:ext cx="4981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Чётко скомандуй собаке « Фу!»</a:t>
            </a:r>
            <a:endParaRPr lang="ru-RU" sz="2800" dirty="0"/>
          </a:p>
        </p:txBody>
      </p:sp>
      <p:pic>
        <p:nvPicPr>
          <p:cNvPr id="2051" name="Picture 3" descr="C:\Users\Пользователь\Desktop\Каникулы\лето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40644"/>
            <a:ext cx="2377973" cy="2629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3029" y="4193877"/>
            <a:ext cx="3042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Обходи стороной</a:t>
            </a:r>
          </a:p>
          <a:p>
            <a:r>
              <a:rPr lang="ru-RU" sz="2800" dirty="0" smtClean="0"/>
              <a:t> бездомных собак.</a:t>
            </a:r>
            <a:endParaRPr lang="ru-RU" sz="2800" dirty="0"/>
          </a:p>
        </p:txBody>
      </p:sp>
      <p:pic>
        <p:nvPicPr>
          <p:cNvPr id="6146" name="Picture 2" descr="https://img-fotki.yandex.ru/get/6442/181450557.59/0_a2f76_f026b060_orig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71612"/>
            <a:ext cx="3357554" cy="278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2137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0" grpId="0"/>
      <p:bldP spid="12" grpId="0"/>
      <p:bldP spid="1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8971866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Стоять! Бояться!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1820" y="4076845"/>
            <a:ext cx="3132180" cy="2781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4429132"/>
            <a:ext cx="4214842" cy="26469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050" name="Picture 2" descr="C:\Users\Пользователь\Desktop\Каникулы\лето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816"/>
            <a:ext cx="3096344" cy="4085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0728" y="1281534"/>
            <a:ext cx="60311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На улице или в общественном месте</a:t>
            </a:r>
          </a:p>
          <a:p>
            <a:r>
              <a:rPr lang="ru-RU" sz="2800" dirty="0" smtClean="0"/>
              <a:t> ты можешь увидеть подозрительный </a:t>
            </a:r>
          </a:p>
          <a:p>
            <a:r>
              <a:rPr lang="ru-RU" sz="2800" dirty="0" smtClean="0"/>
              <a:t> предмет.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9375" y="3068960"/>
            <a:ext cx="51263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Непонятные предметы на улице</a:t>
            </a:r>
          </a:p>
          <a:p>
            <a:r>
              <a:rPr lang="ru-RU" sz="2800" dirty="0" smtClean="0"/>
              <a:t> могут быть очень опасны для </a:t>
            </a:r>
          </a:p>
          <a:p>
            <a:r>
              <a:rPr lang="ru-RU" sz="2800" dirty="0" smtClean="0"/>
              <a:t>твоей жизни!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717954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931" y="281220"/>
            <a:ext cx="7417667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Что делать?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6297" y="3861048"/>
            <a:ext cx="3530601" cy="3134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66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3931" y="1727230"/>
            <a:ext cx="6014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1. </a:t>
            </a:r>
            <a:r>
              <a:rPr lang="ru-RU" sz="2800" dirty="0" smtClean="0"/>
              <a:t>Не трогай и не подходи к предмету.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3071810"/>
            <a:ext cx="7033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2. </a:t>
            </a:r>
            <a:r>
              <a:rPr lang="ru-RU" sz="2800" dirty="0" smtClean="0"/>
              <a:t>Немедленно сообщи о находке взрослым.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979712" y="4005064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4357694"/>
            <a:ext cx="4237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3. </a:t>
            </a:r>
            <a:r>
              <a:rPr lang="ru-RU" sz="2800" dirty="0" smtClean="0"/>
              <a:t>Срочно уходи подальше</a:t>
            </a:r>
          </a:p>
          <a:p>
            <a:r>
              <a:rPr lang="ru-RU" sz="2800" dirty="0" smtClean="0"/>
              <a:t> от данного предмета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9256" y="3723075"/>
            <a:ext cx="3530601" cy="3134925"/>
          </a:xfrm>
          <a:prstGeom prst="rect">
            <a:avLst/>
          </a:prstGeom>
        </p:spPr>
      </p:pic>
      <p:pic>
        <p:nvPicPr>
          <p:cNvPr id="4098" name="Picture 2" descr="https://thumbs.gfycat.com/FancyBouncyCrustacean-size_restricte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86256"/>
            <a:ext cx="627548" cy="1312831"/>
          </a:xfrm>
          <a:prstGeom prst="rect">
            <a:avLst/>
          </a:prstGeom>
          <a:noFill/>
        </p:spPr>
      </p:pic>
      <p:pic>
        <p:nvPicPr>
          <p:cNvPr id="4100" name="Picture 4" descr="https://thumbs.gfycat.com/FancyBouncyCrustacean-size_restrict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2428868"/>
            <a:ext cx="717112" cy="1500198"/>
          </a:xfrm>
          <a:prstGeom prst="rect">
            <a:avLst/>
          </a:prstGeom>
          <a:noFill/>
        </p:spPr>
      </p:pic>
      <p:pic>
        <p:nvPicPr>
          <p:cNvPr id="4102" name="Picture 6" descr="https://thumbs.gfycat.com/FancyBouncyCrustacean-size_restricte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1214422"/>
            <a:ext cx="629954" cy="1317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55480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8971866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Грибной сезон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6297" y="3861048"/>
            <a:ext cx="3530601" cy="3134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074" name="Picture 2" descr="C:\Users\Пользователь\Desktop\Каникулы\лето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64340"/>
            <a:ext cx="2143108" cy="3093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2976" y="1500174"/>
            <a:ext cx="7785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1. </a:t>
            </a:r>
            <a:r>
              <a:rPr lang="ru-RU" sz="2800" dirty="0" smtClean="0"/>
              <a:t>Отправляясь в лес , помни: некоторые грибы  и</a:t>
            </a:r>
          </a:p>
          <a:p>
            <a:r>
              <a:rPr lang="ru-RU" sz="2800" dirty="0"/>
              <a:t>я</a:t>
            </a:r>
            <a:r>
              <a:rPr lang="ru-RU" sz="2800" dirty="0" smtClean="0"/>
              <a:t>годы могут вызвать сильное отравление.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500166" y="2643182"/>
            <a:ext cx="70072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2. </a:t>
            </a:r>
            <a:r>
              <a:rPr lang="ru-RU" sz="2800" dirty="0" smtClean="0"/>
              <a:t>Собирать в дикой природе грибы и ягоды </a:t>
            </a:r>
          </a:p>
          <a:p>
            <a:r>
              <a:rPr lang="ru-RU" sz="2800" dirty="0" smtClean="0"/>
              <a:t>можно только со взрослыми! </a:t>
            </a:r>
            <a:endParaRPr lang="ru-RU" sz="2800" dirty="0"/>
          </a:p>
        </p:txBody>
      </p:sp>
      <p:pic>
        <p:nvPicPr>
          <p:cNvPr id="5" name="Picture 2" descr="https://www.learnersplanet.com/sites/default/files/images/Worksheet-images/Class-1-English-n-Logics/image01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4143380"/>
            <a:ext cx="3332868" cy="2504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34258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167" y="201117"/>
            <a:ext cx="8964488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Опасность на воде!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5122" name="Picture 2" descr="C:\Users\Пользователь\Desktop\Каникулы\лето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1714488"/>
            <a:ext cx="6643734" cy="4211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23728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81" y="1658952"/>
            <a:ext cx="769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Когда ты купаешься, рядом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 обязательно должны быть взрослые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781" y="113573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Купайся только в хорошо знакомых местах.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022" y="2613059"/>
            <a:ext cx="7992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Даже если ты хорошо плаваешь, не стоит 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 шутку «топить» друг друга 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и с кем-то бороться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09" y="5903893"/>
            <a:ext cx="8849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Никогда не стоит поднимать ложную тревогу и кричать 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«Тону!»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s://blogger.googleusercontent.com/img/a/AVvXsEgh9d_9y7a8s115tjtcC9YXWrJrhk6tDiVINq5MqUB21I6XzJfIBDitAK7DahRBwIphES_PpGX1fzCsNUJVv2CE5yeZdzILqLCOGsJEq_UMYjFNQYvY5cHHMcyaI-XI6-UDnIWE0TtXI-qfyHOI9xC2upzqh1PC0J3QUR5eGCPT8wpvOqXfzpdZ4pK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4"/>
            <a:ext cx="2422939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40757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0760" y="3723075"/>
            <a:ext cx="2232247" cy="3134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70" y="3933055"/>
            <a:ext cx="4029123" cy="3376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5" y="3462485"/>
            <a:ext cx="4762500" cy="29908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026" name="Picture 2" descr="C:\Users\Пользователь\Desktop\Каникулы\лето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0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3481095"/>
            <a:ext cx="4029123" cy="33769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4000504"/>
            <a:ext cx="4029123" cy="3214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6816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19359"/>
            <a:ext cx="9144000" cy="3487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722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931" y="1502975"/>
            <a:ext cx="79404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Надо знать и соблюдать правила безопасного поведения:</a:t>
            </a:r>
          </a:p>
          <a:p>
            <a:pPr algn="ctr"/>
            <a:endParaRPr lang="ru-RU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1.Предвидеть опасность.</a:t>
            </a:r>
          </a:p>
          <a:p>
            <a:pPr algn="ctr"/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По возможности избегать её.</a:t>
            </a:r>
          </a:p>
          <a:p>
            <a:pPr algn="ctr"/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При необходимости действовать.	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4809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05" y="256045"/>
            <a:ext cx="9144000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Cambria" pitchFamily="18" charset="0"/>
              </a:rPr>
              <a:t>Берегись клещей!</a:t>
            </a:r>
            <a:endParaRPr lang="ru-RU" sz="5400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818"/>
            <a:ext cx="2214546" cy="199050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C:\Users\Пользователь\Desktop\Каникулы\лето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2088232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282" y="1571612"/>
            <a:ext cx="67901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      Клещ─ это насекомое, длиной 0,4 -3мм.</a:t>
            </a:r>
          </a:p>
          <a:p>
            <a:r>
              <a:rPr lang="ru-RU" sz="2800" dirty="0" smtClean="0"/>
              <a:t>Впервые клещи появляются в апреле, </a:t>
            </a:r>
          </a:p>
          <a:p>
            <a:r>
              <a:rPr lang="ru-RU" sz="2800" dirty="0" smtClean="0"/>
              <a:t>когда пригревает весеннее солнышко.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071810"/>
            <a:ext cx="69961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      Клещи опасны тем, что могут переносить</a:t>
            </a:r>
          </a:p>
          <a:p>
            <a:r>
              <a:rPr lang="ru-RU" sz="2800" dirty="0" smtClean="0"/>
              <a:t> болезни, угрожающие жизни человека.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214546" y="4286256"/>
            <a:ext cx="70761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       Важно знать, что прячутся клещи в траве </a:t>
            </a:r>
          </a:p>
          <a:p>
            <a:r>
              <a:rPr lang="ru-RU" sz="2800" dirty="0" smtClean="0"/>
              <a:t>и на ветках кустов, вдоль лесных дорожек </a:t>
            </a:r>
          </a:p>
          <a:p>
            <a:r>
              <a:rPr lang="ru-RU" sz="2800" dirty="0"/>
              <a:t>и</a:t>
            </a:r>
            <a:r>
              <a:rPr lang="ru-RU" sz="2800" dirty="0" smtClean="0"/>
              <a:t> на опушках, а также в зарослях по </a:t>
            </a:r>
          </a:p>
          <a:p>
            <a:r>
              <a:rPr lang="ru-RU" sz="2800" dirty="0" smtClean="0"/>
              <a:t>берегам ручейков.</a:t>
            </a:r>
            <a:endParaRPr lang="ru-RU" sz="2800" dirty="0"/>
          </a:p>
        </p:txBody>
      </p:sp>
      <p:pic>
        <p:nvPicPr>
          <p:cNvPr id="14338" name="Picture 2" descr="https://www.gifki.org/data/media/292/pauk-animatsionnaya-kartinka-014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26108"/>
            <a:ext cx="1214446" cy="1312162"/>
          </a:xfrm>
          <a:prstGeom prst="rect">
            <a:avLst/>
          </a:prstGeom>
          <a:noFill/>
        </p:spPr>
      </p:pic>
      <p:pic>
        <p:nvPicPr>
          <p:cNvPr id="10" name="Picture 2" descr="https://www.gifki.org/data/media/292/pauk-animatsionnaya-kartinka-014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5545838"/>
            <a:ext cx="1214446" cy="1312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8671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495" y="334972"/>
            <a:ext cx="9144000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</a:rPr>
              <a:t>Запомни !</a:t>
            </a:r>
            <a:endParaRPr lang="ru-RU" sz="5400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6" y="4657725"/>
            <a:ext cx="2222484" cy="199764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741" y="4634477"/>
            <a:ext cx="71729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3. </a:t>
            </a:r>
            <a:r>
              <a:rPr lang="ru-RU" sz="2800" dirty="0" smtClean="0">
                <a:solidFill>
                  <a:prstClr val="black"/>
                </a:solidFill>
              </a:rPr>
              <a:t>Если клещ обнаружен – срочно обратись в поликлинику. Не пытайся вытащить клеща самостоятельно! Если часть клеща останется в теле , это может вызвать воспалительную реакцию!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1241808"/>
            <a:ext cx="63174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1. </a:t>
            </a:r>
            <a:r>
              <a:rPr lang="ru-RU" sz="2800" dirty="0" smtClean="0"/>
              <a:t>Отправляясь в лес, обязательно надень</a:t>
            </a:r>
          </a:p>
          <a:p>
            <a:r>
              <a:rPr lang="ru-RU" sz="2800" dirty="0" smtClean="0"/>
              <a:t> головной убор, спортивные брюки,</a:t>
            </a:r>
            <a:endParaRPr lang="ru-RU" sz="2800" dirty="0"/>
          </a:p>
          <a:p>
            <a:r>
              <a:rPr lang="ru-RU" sz="2800" dirty="0" smtClean="0"/>
              <a:t> которые заправь в носки, высокую обувь.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2. </a:t>
            </a:r>
            <a:r>
              <a:rPr lang="ru-RU" sz="2800" dirty="0" smtClean="0"/>
              <a:t>Верхняя одежда желательна светлая, </a:t>
            </a:r>
          </a:p>
          <a:p>
            <a:r>
              <a:rPr lang="ru-RU" sz="2800" dirty="0" smtClean="0"/>
              <a:t>с плотно прилегающими манжетами на рукавах.</a:t>
            </a:r>
            <a:endParaRPr lang="ru-RU" sz="2800" dirty="0"/>
          </a:p>
        </p:txBody>
      </p:sp>
      <p:pic>
        <p:nvPicPr>
          <p:cNvPr id="1026" name="Picture 2" descr="C:\Users\Пользователь\Desktop\Каникулы\лето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5" y="1241808"/>
            <a:ext cx="2305050" cy="3506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gifki.org/data/media/292/pauk-animatsionnaya-kartinka-014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5760" y="928670"/>
            <a:ext cx="1093147" cy="1181103"/>
          </a:xfrm>
          <a:prstGeom prst="rect">
            <a:avLst/>
          </a:prstGeom>
          <a:noFill/>
        </p:spPr>
      </p:pic>
      <p:pic>
        <p:nvPicPr>
          <p:cNvPr id="9" name="Picture 2" descr="https://www.gifki.org/data/media/292/pauk-animatsionnaya-kartinka-014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357166"/>
            <a:ext cx="828675" cy="895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6703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4282" y="214290"/>
            <a:ext cx="840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Осторожно: пчёлы!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513" y="1506934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Укусы пчёл и ос очень болезненны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75" y="4657725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C:\Users\Пользователь\Desktop\Каникулы\лето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9040"/>
            <a:ext cx="2411760" cy="3068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Каникулы\лето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22558"/>
            <a:ext cx="2339751" cy="3142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492896"/>
            <a:ext cx="5949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Не делай резких движений, если рядом летает пчела.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411761" y="3941980"/>
            <a:ext cx="41117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Гуляя босиком по траве, </a:t>
            </a:r>
          </a:p>
          <a:p>
            <a:r>
              <a:rPr lang="ru-RU" sz="2800" dirty="0"/>
              <a:t>в</a:t>
            </a:r>
            <a:r>
              <a:rPr lang="ru-RU" sz="2800" dirty="0" smtClean="0"/>
              <a:t>нимательно смотри под </a:t>
            </a:r>
          </a:p>
          <a:p>
            <a:r>
              <a:rPr lang="ru-RU" sz="2800" dirty="0"/>
              <a:t>н</a:t>
            </a:r>
            <a:r>
              <a:rPr lang="ru-RU" sz="2800" dirty="0" smtClean="0"/>
              <a:t>оги. Если наступишь </a:t>
            </a:r>
          </a:p>
          <a:p>
            <a:r>
              <a:rPr lang="ru-RU" sz="2800" dirty="0" smtClean="0"/>
              <a:t>на пчелу ─ ужалит.</a:t>
            </a:r>
            <a:endParaRPr lang="ru-RU" sz="2800" dirty="0"/>
          </a:p>
        </p:txBody>
      </p:sp>
      <p:pic>
        <p:nvPicPr>
          <p:cNvPr id="12290" name="Picture 2" descr="https://thumbs.gfycat.com/BitterPointlessCalf-size_restricte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5784" y="285728"/>
            <a:ext cx="2140693" cy="1785950"/>
          </a:xfrm>
          <a:prstGeom prst="rect">
            <a:avLst/>
          </a:prstGeom>
          <a:noFill/>
        </p:spPr>
      </p:pic>
      <p:pic>
        <p:nvPicPr>
          <p:cNvPr id="12292" name="Picture 4" descr="https://thumbs.gfycat.com/BitterPointlessCalf-size_restricte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643050"/>
            <a:ext cx="1476362" cy="1231708"/>
          </a:xfrm>
          <a:prstGeom prst="rect">
            <a:avLst/>
          </a:prstGeom>
          <a:noFill/>
        </p:spPr>
      </p:pic>
      <p:pic>
        <p:nvPicPr>
          <p:cNvPr id="12294" name="Picture 6" descr="https://thumbs.gfycat.com/BitterPointlessCalf-size_restricte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3500438"/>
            <a:ext cx="1113161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0804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3930" y="201117"/>
            <a:ext cx="8840069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Запомни!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588" y="1502975"/>
            <a:ext cx="7417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Если пчела или оса ужалила, необходимо быстро вынуть жало.1. 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026" name="Picture 2" descr="C:\Users\Пользователь\Desktop\Каникулы\лето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00250"/>
            <a:ext cx="2161949" cy="2753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068960"/>
            <a:ext cx="5429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2. </a:t>
            </a:r>
            <a:r>
              <a:rPr lang="ru-RU" sz="2800" dirty="0" smtClean="0"/>
              <a:t>Приложить холод к месту укуса.</a:t>
            </a:r>
            <a:endParaRPr lang="ru-RU" sz="2800" dirty="0"/>
          </a:p>
        </p:txBody>
      </p:sp>
      <p:pic>
        <p:nvPicPr>
          <p:cNvPr id="1027" name="Picture 3" descr="C:\Users\Пользователь\Desktop\Каникулы\лето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35" y="4221088"/>
            <a:ext cx="2533121" cy="2088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4437112"/>
            <a:ext cx="5329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3. </a:t>
            </a:r>
            <a:r>
              <a:rPr lang="ru-RU" sz="2800" dirty="0" smtClean="0"/>
              <a:t>Главная опасность при укусе ─ аллергическая реакция, поэтому сразу обратись за помощью к взрослым!</a:t>
            </a:r>
            <a:endParaRPr lang="ru-RU" sz="2800" dirty="0"/>
          </a:p>
        </p:txBody>
      </p:sp>
      <p:pic>
        <p:nvPicPr>
          <p:cNvPr id="11266" name="Picture 2" descr="https://thumbs.gfycat.com/BitterPointlessCalf-size_restricte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500174"/>
            <a:ext cx="1878078" cy="1566854"/>
          </a:xfrm>
          <a:prstGeom prst="rect">
            <a:avLst/>
          </a:prstGeom>
          <a:noFill/>
        </p:spPr>
      </p:pic>
      <p:pic>
        <p:nvPicPr>
          <p:cNvPr id="11268" name="Picture 4" descr="https://thumbs.gfycat.com/BitterPointlessCalf-size_restricte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14290"/>
            <a:ext cx="1370044" cy="1143008"/>
          </a:xfrm>
          <a:prstGeom prst="rect">
            <a:avLst/>
          </a:prstGeom>
          <a:noFill/>
        </p:spPr>
      </p:pic>
      <p:pic>
        <p:nvPicPr>
          <p:cNvPr id="11270" name="Picture 6" descr="https://thumbs.gfycat.com/BitterPointlessCalf-size_restricte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3324" y="5214950"/>
            <a:ext cx="1690676" cy="1410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51737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2281" y="201117"/>
            <a:ext cx="8578380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</a:rPr>
              <a:t>Солнце!</a:t>
            </a:r>
            <a:endParaRPr lang="ru-RU" sz="5400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205"/>
            <a:ext cx="9144000" cy="4258795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026" name="Picture 2" descr="C:\Users\Пользователь\Desktop\Каникулы\лето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298"/>
            <a:ext cx="2694900" cy="3083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5318" y="1556792"/>
            <a:ext cx="5860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Длительное пребывание на солнце</a:t>
            </a:r>
          </a:p>
          <a:p>
            <a:r>
              <a:rPr lang="ru-RU" sz="2800" dirty="0" smtClean="0"/>
              <a:t>может привести к солнечному удару.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059832" y="3429000"/>
            <a:ext cx="4705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Никогда не выходи на солнце</a:t>
            </a:r>
          </a:p>
          <a:p>
            <a:r>
              <a:rPr lang="ru-RU" sz="2800" dirty="0"/>
              <a:t>б</a:t>
            </a:r>
            <a:r>
              <a:rPr lang="ru-RU" sz="2800" dirty="0" smtClean="0"/>
              <a:t>ез головного убора!</a:t>
            </a:r>
            <a:endParaRPr lang="ru-RU" sz="2800" dirty="0"/>
          </a:p>
        </p:txBody>
      </p:sp>
      <p:pic>
        <p:nvPicPr>
          <p:cNvPr id="10244" name="Picture 4" descr="https://img1.dreamies.de/img/57/b/ga5oanmjll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4356"/>
            <a:ext cx="1571604" cy="2095472"/>
          </a:xfrm>
          <a:prstGeom prst="rect">
            <a:avLst/>
          </a:prstGeom>
          <a:noFill/>
        </p:spPr>
      </p:pic>
      <p:pic>
        <p:nvPicPr>
          <p:cNvPr id="10246" name="Picture 6" descr="https://avatars.mds.yandex.net/i?id=533a35da96138a3a6bde53381fe346d3-4821199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500307"/>
            <a:ext cx="1643074" cy="935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6699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20" y="0"/>
            <a:ext cx="741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Игры на высоте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1142984"/>
            <a:ext cx="5060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Детям очень нравится играть на высоте: лазить по деревьям, крышам, взбираться по лестницам и на чердаки.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357694"/>
            <a:ext cx="3678222" cy="250030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026" name="Picture 2" descr="C:\Users\Пользователь\Desktop\Каникулы\лето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4" y="1268760"/>
            <a:ext cx="3109913" cy="2533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Каникулы\лето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665" y="3235164"/>
            <a:ext cx="2701925" cy="2354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Каникулы\лето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3929066"/>
            <a:ext cx="2565371" cy="2928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045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35" y="4657725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58722" y="1366103"/>
            <a:ext cx="80809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Хорошо подумай, прежде, чем забраться на крышу</a:t>
            </a:r>
          </a:p>
          <a:p>
            <a:r>
              <a:rPr lang="ru-RU" sz="2800" dirty="0" smtClean="0"/>
              <a:t> или самое высокое дерево!</a:t>
            </a:r>
          </a:p>
          <a:p>
            <a:r>
              <a:rPr lang="ru-RU" sz="2800" dirty="0" smtClean="0"/>
              <a:t>А то вместо подвижных игр, катания на велосипеде</a:t>
            </a:r>
          </a:p>
          <a:p>
            <a:r>
              <a:rPr lang="ru-RU" sz="2800" dirty="0" smtClean="0"/>
              <a:t> придётся лежать в больнице.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50338" y="3703618"/>
            <a:ext cx="76869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 особо серьёзных случаях можно разбиться </a:t>
            </a:r>
          </a:p>
          <a:p>
            <a:r>
              <a:rPr lang="ru-RU" sz="2800" dirty="0" smtClean="0"/>
              <a:t>насмерть или остаться инвалидом на всю жизнь.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Cambr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Запомни!</a:t>
            </a:r>
            <a:endParaRPr lang="ru-RU" sz="5400" i="1" dirty="0">
              <a:solidFill>
                <a:srgbClr val="FF0000"/>
              </a:solidFill>
              <a:latin typeface="Cambr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4419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589</Words>
  <Application>Microsoft Office PowerPoint</Application>
  <PresentationFormat>Экран (4:3)</PresentationFormat>
  <Paragraphs>111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49</cp:revision>
  <dcterms:created xsi:type="dcterms:W3CDTF">2014-04-14T14:42:26Z</dcterms:created>
  <dcterms:modified xsi:type="dcterms:W3CDTF">2022-09-04T10:35:54Z</dcterms:modified>
</cp:coreProperties>
</file>