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3" r:id="rId5"/>
    <p:sldId id="266" r:id="rId6"/>
    <p:sldId id="265" r:id="rId7"/>
    <p:sldId id="268" r:id="rId8"/>
    <p:sldId id="271" r:id="rId9"/>
    <p:sldId id="269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6A39-BDA2-4BDF-BED1-60F7BE74789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D59-1FDC-49C7-B014-FBA77F00B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6A39-BDA2-4BDF-BED1-60F7BE74789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D59-1FDC-49C7-B014-FBA77F00B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6A39-BDA2-4BDF-BED1-60F7BE74789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D59-1FDC-49C7-B014-FBA77F00B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6A39-BDA2-4BDF-BED1-60F7BE74789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D59-1FDC-49C7-B014-FBA77F00B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6A39-BDA2-4BDF-BED1-60F7BE74789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D59-1FDC-49C7-B014-FBA77F00B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6A39-BDA2-4BDF-BED1-60F7BE74789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D59-1FDC-49C7-B014-FBA77F00B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6A39-BDA2-4BDF-BED1-60F7BE74789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D59-1FDC-49C7-B014-FBA77F00B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6A39-BDA2-4BDF-BED1-60F7BE74789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D59-1FDC-49C7-B014-FBA77F00B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6A39-BDA2-4BDF-BED1-60F7BE74789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D59-1FDC-49C7-B014-FBA77F00B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6A39-BDA2-4BDF-BED1-60F7BE74789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D59-1FDC-49C7-B014-FBA77F00B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6A39-BDA2-4BDF-BED1-60F7BE74789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DD59-1FDC-49C7-B014-FBA77F00B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66A39-BDA2-4BDF-BED1-60F7BE74789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DDD59-1FDC-49C7-B014-FBA77F00B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i.gifer.com/Oux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122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5473005"/>
            <a:ext cx="40373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Презентация: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«Защитники природы»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Атаманова С.А.</a:t>
            </a:r>
            <a:endParaRPr lang="ru-RU" sz="28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i.gifer.com/B4V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s://thumbs.gfycat.com/WelcomeInfatuatedHalcyon-smal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214422"/>
            <a:ext cx="518520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99px.ru/sstorage/86/2016/10/image_86141016141939106277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21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i.gifer.com/B4V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thumbs.gfycat.com/WelcomeInfatuatedHalcyon-smal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214422"/>
            <a:ext cx="518520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animashki.org/uploads/posts/2017-10/1509410002_3601-malenkaya-rek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78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clipartspub.com/images/pirates-clipart-cartoon-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6215106" cy="6174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01.yapfiles.ru/files/2236881/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233" y="428604"/>
            <a:ext cx="8139767" cy="5400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pbs.twimg.com/media/BIDrMFqCMAAfV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118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99px.ru/sstorage/86/2016/10/image_86141016141939106277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21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i.ytimg.com/vi/vSQbRN8BSns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</cp:revision>
  <dcterms:created xsi:type="dcterms:W3CDTF">2021-04-06T03:13:35Z</dcterms:created>
  <dcterms:modified xsi:type="dcterms:W3CDTF">2021-04-06T04:16:35Z</dcterms:modified>
</cp:coreProperties>
</file>