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1" r:id="rId5"/>
    <p:sldId id="260" r:id="rId6"/>
    <p:sldId id="263" r:id="rId7"/>
    <p:sldId id="257" r:id="rId8"/>
    <p:sldId id="266" r:id="rId9"/>
    <p:sldId id="271" r:id="rId10"/>
    <p:sldId id="270" r:id="rId11"/>
    <p:sldId id="272" r:id="rId12"/>
    <p:sldId id="274" r:id="rId13"/>
    <p:sldId id="273" r:id="rId14"/>
    <p:sldId id="267" r:id="rId15"/>
    <p:sldId id="265" r:id="rId16"/>
    <p:sldId id="264" r:id="rId17"/>
    <p:sldId id="268" r:id="rId18"/>
    <p:sldId id="269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" y="-70570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87243" y="1916832"/>
            <a:ext cx="316835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Картотека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дидактических игр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по нравственно-  патриотическому воспитанию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4048" y="451266"/>
            <a:ext cx="3744416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Дидактическая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игра позволяет шире приобщить детей к текущей жизни в доступных им формах нравственных переживаний.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Дидактическая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игра по нравственно-патриотическому воспитанию позволяет открыть комплекс разнообразной деятельности детей: мысли, чувства, переживания, сопереживания, поиски активных способов решения игровой задачи, подчинение их условиям и обстоятельствам игры, отношения детей в игре.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Предлагаемые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игры и упражнения могут проводить воспитатель, педагог-психолог на прогулке во время утреннего приема, в вечерние часы, в период свободной деятельности детей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74" y="1627176"/>
            <a:ext cx="1584176" cy="141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5195" y="428187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МКДОУ №</a:t>
            </a:r>
            <a:r>
              <a:rPr lang="ru-RU" dirty="0"/>
              <a:t>4 «</a:t>
            </a:r>
            <a:r>
              <a:rPr lang="ru-RU" dirty="0" err="1" smtClean="0"/>
              <a:t>СемьЯ</a:t>
            </a:r>
            <a:r>
              <a:rPr lang="ru-RU" dirty="0" smtClean="0"/>
              <a:t>»</a:t>
            </a:r>
            <a:endParaRPr lang="ru-RU" dirty="0"/>
          </a:p>
          <a:p>
            <a:pPr algn="ctr"/>
            <a:r>
              <a:rPr lang="ru-RU" dirty="0"/>
              <a:t>г. </a:t>
            </a:r>
            <a:r>
              <a:rPr lang="ru-RU" dirty="0" smtClean="0"/>
              <a:t>Новосибирск</a:t>
            </a:r>
            <a:endParaRPr lang="ru-RU" dirty="0"/>
          </a:p>
          <a:p>
            <a:pPr algn="ctr"/>
            <a:r>
              <a:rPr lang="ru-RU" dirty="0"/>
              <a:t>Подготовила</a:t>
            </a:r>
            <a:r>
              <a:rPr lang="ru-RU"/>
              <a:t>: </a:t>
            </a:r>
            <a:r>
              <a:rPr lang="ru-RU" smtClean="0"/>
              <a:t>Сафонова </a:t>
            </a:r>
            <a:r>
              <a:rPr lang="ru-RU" dirty="0"/>
              <a:t>Алена Валерьевна</a:t>
            </a:r>
          </a:p>
        </p:txBody>
      </p:sp>
    </p:spTree>
    <p:extLst>
      <p:ext uri="{BB962C8B-B14F-4D97-AF65-F5344CB8AC3E}">
        <p14:creationId xmlns:p14="http://schemas.microsoft.com/office/powerpoint/2010/main" val="166307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753" y="476672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«Подбери наряд  кукле»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знакомить с национальной одеждой, прививать интерес к национальной культуре., любовь к Родине, Родному краю 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кукла, национальные костюмы для куклы, картинки и иллюстрации с изображением народных костюмов» 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одевают куклу в национальную одежду.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41095" y="476672"/>
            <a:ext cx="36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«Скажи какая»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развивать логическое мышление, память , речь, формировать навыки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подбора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определений к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слову.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карточки с изображением,  Родины, флага, герба и т.д. 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 Воспитатель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показывает карточку и предлагает назвать что нарисована на ней  одним  и подобрать определения к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нему (Родина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огромная, могучая, красивая, бескрайняя 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т.д.).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znamyagazeta.ru/media/cache/49/62/9d/35/41/7b/49629d35417bb8d7640380ef0a6f4f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37" y="3789040"/>
            <a:ext cx="240584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2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2871" y="451266"/>
            <a:ext cx="37981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«Составь семейку»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развивать логическое мышление,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память, речь, формировать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подбора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однокоренных родственных слов 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карточки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 изображением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Родины, флага, герба и т.д.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 Воспитатель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показывает карточку и предлагает назвать что нарисована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ней одним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 подобрать родственные однокоренные слова  к нему  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Родина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, родной, родители, родственник, 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родинка; 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alt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геройский, героический, 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героизм</a:t>
            </a:r>
            <a:r>
              <a:rPr lang="ru-RU" alt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Защита - защитник, 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защищать). 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2932" y="451266"/>
            <a:ext cx="3510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«Скажи какой»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:  закрепление умения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образовывать  прилагательные от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существительных,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формировать знания о национальных языках своей Родины, развивать речь, логическое 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Материал: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Картинки и иллюстрации людей разных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национальностей.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Ход игры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татарин -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татарский, мордвин -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мордовский и др.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c.pics.livejournal.com/tergparriotio/69251440/138349/138349_8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65" y="4005064"/>
            <a:ext cx="318987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4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4928" y="476672"/>
            <a:ext cx="35821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Отгадай профессию»    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Закреплять знания детей о профессиях. Формировать умения разделять профессии на мужские и женские. 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карточки с изображением людей разных профессий.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Взрослый перечисляет действия человека определенной профессии, а дети отгадывают, что это за профессия.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0420" y="487760"/>
            <a:ext cx="3724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«Я имею право...»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Расширить область правовых знаний детей.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Набор сюжетных картинок к статьям «Конвенции ООН о правах ребенка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», картинки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 изображением ситуаций, не рассматриваемых в «Конвенции» (ребенок катается на велосипеде, играет в прятки, поливает цветы и т.п.).  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Дети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поочередно выбирают  картинку и  объясняют причину своего выбора, остальные обсуждают правильность принятого решения.</a:t>
            </a:r>
          </a:p>
        </p:txBody>
      </p:sp>
      <p:pic>
        <p:nvPicPr>
          <p:cNvPr id="5122" name="Picture 2" descr="http://tobinfo.ru/images/employee-vs.-independent-contra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0" y="4293096"/>
            <a:ext cx="2520000" cy="164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900igr.net/datas/pravo/Prava-i-objazannosti/0011-011-Konventsij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4091" r="46863" b="12327"/>
          <a:stretch/>
        </p:blipFill>
        <p:spPr bwMode="auto">
          <a:xfrm>
            <a:off x="6306000" y="4797152"/>
            <a:ext cx="1104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0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5800" y="476672"/>
            <a:ext cx="36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«Особенности жизни в современном городе»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познакомить с предметами обихода, их функциями 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назначением,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воспитывать бережное отношение к предметам созданными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человеком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картины и изображения различных предметов созданных людьми 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поочередно выбирают картинку и объясняют для чего нужен этот предмет.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83266" y="476672"/>
            <a:ext cx="3726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«Природа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человек»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закрепить знания детей о том что создано человеком и что дает человеку природа. Формировать навыки бережного отношения  к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природе.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картинки и иллюстрации по теме.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Воспитатель проводит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беседу 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предлагает рассказать что сделано человеком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а что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природой,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 как человек использует природу для того чтобы людям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лучше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жилось.  </a:t>
            </a:r>
          </a:p>
        </p:txBody>
      </p:sp>
      <p:pic>
        <p:nvPicPr>
          <p:cNvPr id="6146" name="Picture 2" descr="http://mmcko.admoblkaluga.ru/upload/minekolog/news/%D0%BF%D1%80%D0%B8%D1%80%D0%BE%D0%B4%D0%B0%20%D0%B4%D0%BB%D1%8F%20%D0%BC%D0%B0%D0%BB%D1%8B%D1%88%D0%B5%D0%B9%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246" y="4368282"/>
            <a:ext cx="221150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58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6773" y="476672"/>
            <a:ext cx="36541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«С какого дерева листок»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закрепить знания детей о природе родного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края,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закрепить умение   образовывать относительные  прилагательные (береза –березовый, дуб – дубовый и т. д.)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Картинки и иллюстрации с изображением деревьев и кустарников  и листьев 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Воспитатель показывает картинки с изображением листка, затем дерева.</a:t>
            </a:r>
            <a:endParaRPr lang="ru-RU" dirty="0"/>
          </a:p>
        </p:txBody>
      </p:sp>
      <p:pic>
        <p:nvPicPr>
          <p:cNvPr id="12290" name="Picture 2" descr="https://arhivurokov.ru/compedu/html/2017/10/12/i_59df9aa2c73b5/phpizSMHQ_ZHamanbalanova-SHugyla-ZHomartovnaKURS_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128049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476672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Зеленая аптека»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закрепить знания детей о лекарственных растениях родного края; о правильном использовании их в лечебных целях.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гербарий, картотека лечебных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трав.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Воспитатель показывает картинку с изображением лечебной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травы, рассказывает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 ее целебных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свойствах,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отгадывают.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s://images.ru.prom.st/271198757_w100_h100_logo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96" y="4653136"/>
            <a:ext cx="153089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71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4928" y="585697"/>
            <a:ext cx="35821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«Почта»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закрепить знания детей о городах России.</a:t>
            </a: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: почтовые конверты, открытки </a:t>
            </a: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воспитатель предлагает посмотреть на предметы, определить для чего они нужны. Дает понятие о том, что почта- связь между людьми.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49503" y="548679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Кто и в какой стране живет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расширить знания детей о мире, людях которые населяют его.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картины и иллюстрации с разными странами мира 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народом. Развитие речи,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логического мышления, формирование умения употреблять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суффикс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ец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Ход: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Воспитатель показывает изображения и просит определить из какой страны этот человек и как его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назовут (Китай-китаец, Африка-африканец и т.д. </a:t>
            </a:r>
            <a:endParaRPr lang="ru-RU" altLang="ru-RU" dirty="0"/>
          </a:p>
        </p:txBody>
      </p:sp>
      <p:pic>
        <p:nvPicPr>
          <p:cNvPr id="9218" name="Picture 2" descr="http://kashira.news/wp-content/uploads/2017/11/24573_html_4e56e68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4" y="4518998"/>
            <a:ext cx="2520000" cy="73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hddfhm.com/images/children-world-clipart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63" y="4518998"/>
            <a:ext cx="181588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4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97034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«Моих родителей зовут…»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Закрепляем знания имени и отчества родителей,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дедушек, бабушек.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Материал: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семейные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фотоальбомы.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дети, передавая друг другу мяч, быстро называют фамилию, имя, отчество мамы и папы.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85792" y="566271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«Вчера- сегодня»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развивать чувство времени у детей. 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Взрослый предлагает детям выслушав предложения, определить, какого времени оно касается (настоящего или прошлого). Если прошлого, то дети показывают руками сзади себя – было когда-то, если же предложения касается настоящего, то дети разводят руками.</a:t>
            </a:r>
          </a:p>
        </p:txBody>
      </p:sp>
      <p:pic>
        <p:nvPicPr>
          <p:cNvPr id="10242" name="Picture 2" descr="http://img.juimg.com/tuku/yulantu/130717/325541-130GH2361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48" y="3789040"/>
            <a:ext cx="2520000" cy="18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chert-poberi.ru/wp-content/uploads/2016/02/1455802509_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00" y="4437112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720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544" y="476672"/>
            <a:ext cx="39421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Малая красная книга 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закрепить знания детей о редких  растениях 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животных,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птиц нашего края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занесенных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«Красную книгу». Прививать любовь к родине, родному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краю. 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«малая красная книга», составленная совместно с родителями, картинки 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иллюстрации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 изображением редких животных и растений,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птиц.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Воспитатель показывает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картинку с изображением редких животных 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растений, дети называют.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рассказывает о  них </a:t>
            </a:r>
          </a:p>
        </p:txBody>
      </p:sp>
      <p:pic>
        <p:nvPicPr>
          <p:cNvPr id="14338" name="Picture 2" descr="https://z71.d.sdska.ru/2-z71-ee5717ee-e929-4fef-8d45-949e563440e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2" r="25110"/>
          <a:stretch/>
        </p:blipFill>
        <p:spPr bwMode="auto">
          <a:xfrm>
            <a:off x="2555776" y="4437112"/>
            <a:ext cx="1440000" cy="194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2040" y="504350"/>
            <a:ext cx="40050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«Страны и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народы»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Расширять представление детей о странах Земли и их народах. Прививать интерес к жизни людей с различным бытом, культурой и традициями. Прививать уважение к культуре и традициям разных народов мира.  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глобус, карта Мира, куклы в национальных костюмах, записи мелодии песен разных народов, картинки и иллюстрации с изображением разных стран и народов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мира.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Воспитатель показывает картинку с изображением с изображением разных стран и народов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мира. Рассказывает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них.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82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«Жилое – Нежилое»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закрепить знания детей, что здания бывают – жилыми и нежилыми. В жилых проживают люди; в нежилых расположены организации, подсобные помещения и т.п.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картинки и иллюстрации с изображением разных строений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Воспитатель предлагает определить жилое или не жилое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помещение (Дом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жилой, магазин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– нежилой и др.)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6928" y="410180"/>
            <a:ext cx="35821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Как найти дорожку в детский сад?»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Закрепить умение детей ориентироваться по плану местности, уметь объяснять расположение объектов по отношению друг к другу. Закреплять умение  определять направление движения. Развивать абстрактное мышление.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план местности (микрорайона) макет местности микрорайона.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дети ориентируются по плану и на макете.</a:t>
            </a:r>
          </a:p>
        </p:txBody>
      </p:sp>
      <p:pic>
        <p:nvPicPr>
          <p:cNvPr id="7170" name="Picture 2" descr="http://www.adroitcorporation.in/wp-content/uploads/2016/02/Additional-home-loan-deduction-768x57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99" y="4657497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rutvet.ru/sites/default/files/photos/c298660d2dcb1e382ff24486553a2a7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839" y="4663642"/>
            <a:ext cx="217632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42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36455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«Какие праздники ты знаешь ?»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Развивать у детей сообразительность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память, закрепить знания о праздниках, (народные, государственные, религиозные)  закреплять правила поведения в общественных местах.  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картинки и иллюстрации с изображением праздников, открытки к разным праздникам.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Воспитатель начинает рассказ о том что праздники бывают разные, показывает карточки и открытки. Предлагает подобрать карточку с праздником, а к ней тематическую открытку.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491915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Литература 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Альбедиль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М.Ф. Народы мира. Учебное пособие для средней школы. -С-Пб.: Лань,1997.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Белобрыкина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О.А. Речь и общение.- Ярославль: Академия К., 1998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Бондаренко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А.К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Дидактические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 в детском саду М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Просвящение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1991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Вартаньян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Э.. История с географией. - Самара: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Бахрах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1996. 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Куцакова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Л.В., Губарева Ю.Н. 1000 развив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игр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детей 5-8 лет. - М.: АСТ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2003.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Линкольн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М. Первооткрыватели. Путешествия. Космос. — М: Рос-мэнД997.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следам прошлого. Книга для начального обучения истории. - М: Терра,1997.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Горбунов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Е.Л. Физическая география Тульской области. Тула: Издательский дом «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Пересвет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» 2002 - 224 е., ил.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Сиповский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В.Д. Родная старина. - Н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Новгород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1993. </a:t>
            </a:r>
            <a:endParaRPr lang="ru-RU" alt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Сорокина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А.И  Дидактические игры в детском саду М.Просвещение.1982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Швайко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Г.С. Игры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игровые упражнения для развития .</a:t>
            </a:r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231132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6959" y="507187"/>
            <a:ext cx="3600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«Поиски добрых слов»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раскрыть на примерах значение слов «простите, извините», воспитывать дружеские отношения, объяснить необходимость извинения, признания вины или доказательства  правоты и справедливости., связь слова и поступка, слово и отношение </a:t>
            </a: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Материал:</a:t>
            </a: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Ход игры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Воспитатель начинает рассказ о том ,как следует извиняться , где и когда, как применяются эти вежливые слова </a:t>
            </a: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76056" y="493364"/>
            <a:ext cx="37444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«Путешествие по маршруту добрых чувств, поступков, дел и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отношений»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обратить внимание детей на то, что добрые чувства, поступки и дела вызывают чувство уважения, дружбу и любовь. Формировать дружеские отношения, закреплять правила этикета, правила поведения.</a:t>
            </a: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картинки с разными сюжетами добрых поступков, хорошего и плохого поведения </a:t>
            </a: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Ход игры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Воспитатель начинает рассказ о том ,как следует себя вести в том или ином месте, какие поступки хорошие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5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3744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 Флаг России»</a:t>
            </a:r>
          </a:p>
          <a:p>
            <a:pPr algn="ctr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способствовать закреплению знания флага своей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страны(города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области, областного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центра) закрепить основные цвета флагов, что они обозначают?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полосы красного, синего и белого цвета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Ход игры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Воспитатель показывает детям флаг России, убирает и предлагает выложить разноцветные полоски в том порядке, в котором они находятся на флаге России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1238" y="476672"/>
            <a:ext cx="35735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« Герб  России»</a:t>
            </a:r>
          </a:p>
          <a:p>
            <a:pPr algn="ctr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способствовать закреплению знания герба своей страны,(города, области ,областного центра) закрепить знания о том что нарисовано на гербе  и что это обозначает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картинка герба разрезанная на 6-8 частей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Ход игры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Воспитатель показывает детям герб России,   и предлагает  детям составить герб одно целое из частей картинки.</a:t>
            </a:r>
            <a:endParaRPr lang="ru-RU" dirty="0"/>
          </a:p>
        </p:txBody>
      </p:sp>
      <p:pic>
        <p:nvPicPr>
          <p:cNvPr id="4098" name="Picture 2" descr="http://school10gorny.edusite.ru/images/flag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48194"/>
            <a:ext cx="2161350" cy="144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-fotki.yandex.ru/get/4309/flabad.28/0_3ed07_68ee8eb4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00" y="4759701"/>
            <a:ext cx="901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8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087" y="526800"/>
            <a:ext cx="38701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«Найти герб  России, города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Новосибирска»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способствовать закреплению знания герба своей страны,(города, области ,областного центра)  , что они обозначают?</a:t>
            </a: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;картинки с изображением разных гербов </a:t>
            </a: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Ход игры : 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среди 4-6  предложенных гербов найти нужный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94773" y="526800"/>
            <a:ext cx="38884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«Как я дома помогаю?»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0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о домашних обязанностях женщин и мужчин, девочек и мальчиков. Воспитывать  желание оказывать помощь людям.</a:t>
            </a:r>
          </a:p>
          <a:p>
            <a:r>
              <a:rPr lang="ru-RU" altLang="ru-RU" sz="20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altLang="ru-RU" sz="20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: Картинки </a:t>
            </a:r>
            <a:r>
              <a:rPr lang="ru-RU" altLang="ru-RU" sz="20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 изображением людей, которые исполняют разную работу по дому.</a:t>
            </a:r>
          </a:p>
          <a:p>
            <a:r>
              <a:rPr lang="ru-RU" altLang="ru-RU" sz="2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altLang="ru-RU" sz="20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altLang="ru-RU" sz="2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показывает карточку, предлагает составить рассказ по ней и рассказать кто и  какие обязанности  выполняет дома.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8868256aab9928ec65a72a4235c68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28" y="4149080"/>
            <a:ext cx="1664299" cy="20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3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000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16666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91564" y="-149332"/>
            <a:ext cx="352839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Путешествие по городу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Новосибирску»</a:t>
            </a:r>
          </a:p>
          <a:p>
            <a:pPr algn="ctr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знакомить с родным городом, с достопримечательностями  города, с памятниками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культуры.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альбом фотографий родного города, иллюстрации и открытки с изображением достопримечательностей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города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Воспитатель показывает детям фотографии достопримечательностей города, предлагает назвать их.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76056" y="443789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«Где находится памятник?»</a:t>
            </a:r>
            <a:endParaRPr lang="ru-RU" alt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знакомить детей с памятниками, учить ориентироваться в родном городе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изображения памятников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Ход игры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Воспитатель демонстрирует детям изображения памятников, просит рассказать, где установлен этот памятник. </a:t>
            </a:r>
          </a:p>
        </p:txBody>
      </p:sp>
      <p:pic>
        <p:nvPicPr>
          <p:cNvPr id="6146" name="Picture 2" descr="C:\Users\Ольга\Desktop\сатка фото\Серп-и-моло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00" y="422108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0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36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«Назови кто»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знакомить детей с  главными людьми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РФ и Новосибирской области (Путин В.В., Медведев Д. А., Травников А.А. 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портреты известных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соотечественников.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Воспитатель показывает портреты, предлагает детям назвать того, кто изображен на портрете и рассказать, чем он знаменит.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6928" y="476672"/>
            <a:ext cx="35821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«Наш микрорайон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Закрепить знания детей о своем микрорайоне, об административных  зданиях,  построенных  в ближайшем окружении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детского сада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: фотографии и иллюстрации, макет микрорайона  </a:t>
            </a: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Ход работы :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 фотографиям и иллюстрациям дети узнают и рассказывают  о своем микрорайоне, об административных  зданиях,  построенных  в ближайшем окружении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детского сада.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foliantprazdnik.ru/d/1507327/d/f5027564-59ee-11e4-b6e9-002618dccdf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119501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38803"/>
            <a:ext cx="1819427" cy="13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5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5373" y="595671"/>
            <a:ext cx="35101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«Путешествие по планете Земля»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Закрепить знания детей о том, что  Земля - планета шарообразной формы (используя глобус). Показать какие движения Земля совершает (вращение вокруг себя, вокруг Солнца).  Помочь детям найти на глобусе  воду (океаны, моря, реки), сушу (горы, равнины, леса, пустыни). Воспитывать в детях интерес к изучению  Земли, на которой мы живем - как к планете.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глобус, карты мира, картинки и иллюстрации с изображением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планеты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http://www.mulierchile.com/earth-images/earth-images-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41" y="5422002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66928" y="595597"/>
            <a:ext cx="35821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«Узнай по описанию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«Кто это?»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закрепить, зная детей о животном мире родного края. Прививать любовь к Родному краю, к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Родине.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: Картинки и иллюстрации  с изображением животного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мира.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 Ход игры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: Воспитатель описывает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животное,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дети отгадывают,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кто это.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s1.1zoom.me/big0/332/415248-svet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00" y="4504002"/>
            <a:ext cx="2520000" cy="16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0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36724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cs typeface="Times New Roman" pitchFamily="18" charset="0"/>
              </a:rPr>
              <a:t>«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Народные промыслы»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знакомить детей с народными промыслами, прививать интерес к русским традициям, учить узнавать и отличать различные промыслы.</a:t>
            </a: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картинки и изображения с предметами  народного  творчества</a:t>
            </a: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Ход игры воспитатель показывает картинку с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изображением предметов  народных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промыслов, а  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дети называют.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0924" y="548680"/>
            <a:ext cx="36541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«Подбери узор»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знакомить детей с народными промыслами, прививать интерес к русским традициям, учить узнавать и отличать различные промыслы.</a:t>
            </a: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карточки с нарисованным узором и полем, расчерченным для рисования.</a:t>
            </a: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рисуют подбирают у узор по образу, называют вид народного промысла. </a:t>
            </a:r>
            <a:endParaRPr lang="ru-RU" altLang="ru-RU" sz="2000" dirty="0"/>
          </a:p>
        </p:txBody>
      </p:sp>
      <p:pic>
        <p:nvPicPr>
          <p:cNvPr id="5" name="Picture 2" descr="https://kudamoscow.ru/uploads/ff6a03e20ec65d5b177845802dbf6d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49885"/>
            <a:ext cx="1731598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s6.livemaster.ru/storage/95/7c/4a22c48bd70121c23a895a88365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00" y="4642108"/>
            <a:ext cx="1440000" cy="14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9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079"/>
            <a:ext cx="457199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f1/00083e50-55746b51/hello_html_60c91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079"/>
            <a:ext cx="4572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18392"/>
            <a:ext cx="37444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«Птицы нашего города(края)» </a:t>
            </a: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: знакомить детей с птицами родного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города (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). Прививать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любовь к родине, родному краю, к животному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миру,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желание помочь и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ухаживать.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карточки с изображениями птиц,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альбом «Птицы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нашего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города (края)».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:  Воспитатель демонстрирует детям карточки с изображениями птиц, просит назвать и определить, живет птица в нашем городе или нет</a:t>
            </a:r>
            <a:r>
              <a:rPr lang="ru-RU" altLang="ru-RU" sz="2000" dirty="0">
                <a:cs typeface="Times New Roman" pitchFamily="18" charset="0"/>
              </a:rPr>
              <a:t>.</a:t>
            </a:r>
            <a:endParaRPr lang="ru-RU" alt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0924" y="518392"/>
            <a:ext cx="36541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Богатства недр земли</a:t>
            </a:r>
            <a:r>
              <a:rPr lang="ru-RU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расширять представление детей о богатстве недр земли полезными ископаемыми (уголь, минералы, железная руда, драгоценные камни). Расширять представления детей о внутреннем  строении 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земли.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Материал: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коллекция камушек, ископаемых земли, картинки и иллюстрации природных ресурсов 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Земли.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игры: 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показывает детям картинку (природное ископаемое) предлагает назвать его.</a:t>
            </a:r>
          </a:p>
        </p:txBody>
      </p:sp>
      <p:pic>
        <p:nvPicPr>
          <p:cNvPr id="2050" name="Picture 2" descr="https://fs00.infourok.ru/images/doc/156/179719/img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28492" r="14081" b="4215"/>
          <a:stretch/>
        </p:blipFill>
        <p:spPr bwMode="auto">
          <a:xfrm>
            <a:off x="5997252" y="5042707"/>
            <a:ext cx="1721495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69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2316</Words>
  <Application>Microsoft Office PowerPoint</Application>
  <PresentationFormat>Экран (4:3)</PresentationFormat>
  <Paragraphs>173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admin</cp:lastModifiedBy>
  <cp:revision>16</cp:revision>
  <dcterms:created xsi:type="dcterms:W3CDTF">2018-04-17T04:23:22Z</dcterms:created>
  <dcterms:modified xsi:type="dcterms:W3CDTF">2022-10-03T17:22:25Z</dcterms:modified>
</cp:coreProperties>
</file>