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5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5514" autoAdjust="0"/>
  </p:normalViewPr>
  <p:slideViewPr>
    <p:cSldViewPr snapToGrid="0">
      <p:cViewPr varScale="1">
        <p:scale>
          <a:sx n="91" d="100"/>
          <a:sy n="91" d="100"/>
        </p:scale>
        <p:origin x="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hyperlink" Target="http://408.tvoysadik.ru/info/1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reabili-center.at.ua/load/stranichka_uchitelja_reabilitologa/utrennjaja_zarjadka_dlja_detej/2-1-0-75" TargetMode="Externa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frm=1&amp;source=images&amp;cd=&amp;cad=rja&amp;uact=8&amp;ved=&amp;url=http://fcp-press.ru/v-nachalnyx-klassax-moskovskix-shkol-ucheniki-budut-zanimatsya-gimnastikoj.html&amp;bvm=bv.105841590,d.bGQ&amp;psig=AFQjCNG2KU8mqrcRZQ04IDsatTMUoEMn0w&amp;ust=14459412495348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frm=1&amp;source=images&amp;cd=&amp;cad=rja&amp;uact=8&amp;ved=0CAcQjRxqFQoTCOiOuqD138gCFaX8cgodXM4JEw&amp;url=http://www.myshared.ru/slide/473443/&amp;bvm=bv.105841590,d.bGQ&amp;psig=AFQjCNG2KU8mqrcRZQ04IDsatTMUoEMn0w&amp;ust=14459412495348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7797" y="1094901"/>
            <a:ext cx="684193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ВИДЫ ГИМНАСТИКИ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75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23" y="803024"/>
            <a:ext cx="116863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система гимнастических упражнений, направленная на развитие силовых качеств и способностей «ими пользоваться». Она помогает иметь сильные и красивые мышцы, рельефную (а не просто огромную) мускулатуру. В настоящее время наибольшую популярность имеют </a:t>
            </a:r>
            <a:r>
              <a:rPr lang="ru-RU" sz="2200" dirty="0" err="1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боди-билдинг</a:t>
            </a:r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, культуризм, пауэрлифтинг и </a:t>
            </a:r>
            <a:r>
              <a:rPr lang="ru-RU" sz="2200" dirty="0" err="1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армреслинг</a:t>
            </a:r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9326" y="124955"/>
            <a:ext cx="6998676" cy="729438"/>
          </a:xfrm>
        </p:spPr>
        <p:txBody>
          <a:bodyPr>
            <a:normAutofit/>
          </a:bodyPr>
          <a:lstStyle/>
          <a:p>
            <a:r>
              <a:rPr lang="ru-RU" dirty="0"/>
              <a:t>атлетическая гимнастика</a:t>
            </a:r>
          </a:p>
        </p:txBody>
      </p:sp>
      <p:pic>
        <p:nvPicPr>
          <p:cNvPr id="1026" name="Picture 2" descr="Армрестл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26" y="3627314"/>
            <a:ext cx="3158903" cy="23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уэрлифт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0" y="2403568"/>
            <a:ext cx="236143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бодибилдин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0"/>
          <a:stretch/>
        </p:blipFill>
        <p:spPr bwMode="auto">
          <a:xfrm>
            <a:off x="9993086" y="2272372"/>
            <a:ext cx="2101318" cy="192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8242" y="2406836"/>
            <a:ext cx="6680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rgbClr val="C00000"/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Армрестлинг</a:t>
            </a:r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  </a:t>
            </a:r>
            <a:r>
              <a:rPr lang="ru-RU" sz="19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- силовое единоборство на руках («кто кого перетянет»), — проводится в положении сидя на стуле, хватом свободной рукой за специальную рукоятку.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320" y="4091767"/>
            <a:ext cx="4256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rgbClr val="C00000"/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Пауэрлифтинг</a:t>
            </a:r>
            <a:r>
              <a:rPr lang="ru-RU" sz="20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 — </a:t>
            </a:r>
            <a:r>
              <a:rPr lang="ru-RU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вид физических упражнений, развивающих максимальные силовые возможности, проявляемые в трех видах движений — «силовом троеборье»: жиме штанги лежа, приседании со штангой на плечах </a:t>
            </a:r>
          </a:p>
          <a:p>
            <a:r>
              <a:rPr lang="ru-RU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и в «тяге» штанги в положении наклона вперед.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6031" y="4113459"/>
            <a:ext cx="4585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rgbClr val="C00000"/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Бодибилдинг</a:t>
            </a:r>
            <a:r>
              <a:rPr lang="ru-RU" sz="20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 — </a:t>
            </a:r>
            <a:r>
              <a:rPr lang="ru-RU" sz="20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система силовых упражнений, направленная на увеличение мышечных объемов, формирование рельефной мускулатуры и построение гармонично развитой фигуры с пропорциональной, но гипертрофированной мускулатурой. 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8427027" y="99006"/>
            <a:ext cx="3589482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Оздоровительно-развивающие виды</a:t>
            </a:r>
          </a:p>
        </p:txBody>
      </p:sp>
    </p:spTree>
    <p:extLst>
      <p:ext uri="{BB962C8B-B14F-4D97-AF65-F5344CB8AC3E}">
        <p14:creationId xmlns:p14="http://schemas.microsoft.com/office/powerpoint/2010/main" val="192532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08.tvoysadik.ru/file/download/22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699331"/>
            <a:ext cx="2820774" cy="43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ttik.ru/wp-content/uploads/2010/09/zaryadka_utro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11" y="1708885"/>
            <a:ext cx="2898207" cy="43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08.tvoysadik.ru/file/download/224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11" y="1708885"/>
            <a:ext cx="2931393" cy="43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7768" y="29079"/>
            <a:ext cx="7820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25 октября отмечается Всероссийский день гимнастики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78277"/>
            <a:ext cx="11998038" cy="729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Estrangelo Edessa" panose="03080600000000000000" pitchFamily="66" charset="0"/>
              </a:rPr>
              <a:t>Регулярные занятия гимнастикой улучшает общее состояние здоровья, помогут улучшить, развить, устранить дефекты телосложения, исправить осанку.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5212" y="1207715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Занимайтесь гимнастикой</a:t>
            </a:r>
            <a:r>
              <a:rPr lang="ru-RU" b="1" dirty="0">
                <a:solidFill>
                  <a:schemeClr val="bg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3827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65" y="349086"/>
            <a:ext cx="11484343" cy="963899"/>
          </a:xfrm>
        </p:spPr>
        <p:txBody>
          <a:bodyPr>
            <a:noAutofit/>
          </a:bodyPr>
          <a:lstStyle/>
          <a:p>
            <a:r>
              <a:rPr lang="ru-RU" sz="3200" cap="none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Слово «</a:t>
            </a:r>
            <a:r>
              <a:rPr lang="ru-RU" sz="3200" cap="none" dirty="0">
                <a:solidFill>
                  <a:schemeClr val="tx1"/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ГИМНАСТИКА</a:t>
            </a:r>
            <a:r>
              <a:rPr lang="ru-RU" sz="3200" cap="none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» греческого происхождения и означает «</a:t>
            </a:r>
            <a:r>
              <a:rPr lang="ru-RU" sz="3200" cap="none" dirty="0">
                <a:solidFill>
                  <a:schemeClr val="tx1"/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упражняю</a:t>
            </a:r>
            <a:r>
              <a:rPr lang="ru-RU" sz="3200" cap="none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», «</a:t>
            </a:r>
            <a:r>
              <a:rPr lang="ru-RU" sz="3200" cap="none" dirty="0">
                <a:solidFill>
                  <a:schemeClr val="tx1"/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тренирую</a:t>
            </a:r>
            <a:r>
              <a:rPr lang="ru-RU" sz="3200" cap="none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965" y="1711568"/>
            <a:ext cx="10909913" cy="45133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Гимнастика развивает все пять физических возможностей человека – силу, выносливость, скорость, координацию и гибкость. </a:t>
            </a:r>
          </a:p>
          <a:p>
            <a:pPr>
              <a:spcBef>
                <a:spcPct val="0"/>
              </a:spcBef>
            </a:pPr>
            <a:endParaRPr lang="ru-RU" sz="32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  <a:ea typeface="+mj-ea"/>
              <a:cs typeface="Estrangelo Edessa" panose="03080600000000000000" pitchFamily="66" charset="0"/>
            </a:endParaRPr>
          </a:p>
          <a:p>
            <a:pPr>
              <a:spcBef>
                <a:spcPct val="0"/>
              </a:spcBef>
            </a:pPr>
            <a:r>
              <a:rPr lang="ru-RU" sz="3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Гимнастика служит для укрепления здоровья, гармоничного развития человека, его физического совершенствования. </a:t>
            </a:r>
          </a:p>
          <a:p>
            <a:pPr>
              <a:spcBef>
                <a:spcPct val="0"/>
              </a:spcBef>
            </a:pPr>
            <a:endParaRPr lang="ru-RU" sz="32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  <a:ea typeface="+mj-ea"/>
              <a:cs typeface="Estrangelo Edessa" panose="03080600000000000000" pitchFamily="66" charset="0"/>
            </a:endParaRPr>
          </a:p>
          <a:p>
            <a:pPr>
              <a:spcBef>
                <a:spcPct val="0"/>
              </a:spcBef>
            </a:pPr>
            <a:r>
              <a:rPr lang="ru-RU" sz="3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Гимнастика может воздействовать как на весь организм в целом, так и на отдельные органы и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893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/>
          <p:cNvSpPr/>
          <p:nvPr/>
        </p:nvSpPr>
        <p:spPr>
          <a:xfrm>
            <a:off x="4138246" y="339970"/>
            <a:ext cx="36107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Franklin Gothic Demi Cond" panose="020B0706030402020204" pitchFamily="34" charset="0"/>
              </a:rPr>
              <a:t>Гимнастика</a:t>
            </a:r>
          </a:p>
        </p:txBody>
      </p:sp>
      <p:sp>
        <p:nvSpPr>
          <p:cNvPr id="18" name="Стрелка вниз 17"/>
          <p:cNvSpPr/>
          <p:nvPr/>
        </p:nvSpPr>
        <p:spPr>
          <a:xfrm rot="2974660">
            <a:off x="3420926" y="1089489"/>
            <a:ext cx="484632" cy="1019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71622" y="1207477"/>
            <a:ext cx="484632" cy="944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390366">
            <a:off x="7965015" y="1109803"/>
            <a:ext cx="484632" cy="1019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99292" y="2208361"/>
            <a:ext cx="36107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Спортивные виды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238630"/>
            <a:ext cx="40607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Спортивная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Художественная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Акробатическая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Аэробная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Командная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Эстетическая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208584" y="2199012"/>
            <a:ext cx="36107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Оздоровительная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8088923" y="2208361"/>
            <a:ext cx="36107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Оздоровительно-развивающая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0727" y="3238630"/>
            <a:ext cx="3643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Гигиеническая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Ритмическая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Лечебная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4572" y="3199910"/>
            <a:ext cx="47035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Основная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Профессионально</a:t>
            </a:r>
          </a:p>
          <a:p>
            <a:r>
              <a:rPr lang="ru-RU" sz="3200" dirty="0"/>
              <a:t>-прикладная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Атлетическая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214156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09" y="299627"/>
            <a:ext cx="6998676" cy="729438"/>
          </a:xfrm>
        </p:spPr>
        <p:txBody>
          <a:bodyPr>
            <a:normAutofit/>
          </a:bodyPr>
          <a:lstStyle/>
          <a:p>
            <a:r>
              <a:rPr lang="ru-RU" dirty="0"/>
              <a:t>Спортивная гимнастика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809" y="1029065"/>
            <a:ext cx="67436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Это один из древнейших видов спорта, включающий в себя соревнования на различных гимнастических снарядах, а также в вольных упражнениях и опорных прыжках.</a:t>
            </a:r>
          </a:p>
          <a:p>
            <a:pPr algn="just"/>
            <a:endParaRPr lang="ru-RU" sz="2400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  <a:ea typeface="+mj-ea"/>
              <a:cs typeface="Estrangelo Edessa" panose="03080600000000000000" pitchFamily="66" charset="0"/>
            </a:endParaRPr>
          </a:p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В современной программе гимнастического многоборья: </a:t>
            </a:r>
            <a:endParaRPr lang="ru-RU" sz="24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  <a:ea typeface="+mj-ea"/>
              <a:cs typeface="Estrangelo Edessa" panose="03080600000000000000" pitchFamily="66" charset="0"/>
            </a:endParaRPr>
          </a:p>
          <a:p>
            <a:pPr algn="just"/>
            <a:endParaRPr lang="ru-RU" sz="24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  <a:ea typeface="+mj-ea"/>
              <a:cs typeface="Estrangelo Edessa" panose="03080600000000000000" pitchFamily="66" charset="0"/>
            </a:endParaRPr>
          </a:p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для женщин — на брусьях разной высоты, бревне, в опорных прыжках, вольных упражнениях;</a:t>
            </a:r>
          </a:p>
          <a:p>
            <a:pPr algn="just"/>
            <a:endParaRPr lang="ru-RU" sz="24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  <a:ea typeface="+mj-ea"/>
              <a:cs typeface="Estrangelo Edessa" panose="03080600000000000000" pitchFamily="66" charset="0"/>
            </a:endParaRPr>
          </a:p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 для мужчин — в вольных упражнениях, опорных прыжках, на коне, кольцах, параллельных брусьях и перекладине.</a:t>
            </a:r>
          </a:p>
        </p:txBody>
      </p:sp>
      <p:pic>
        <p:nvPicPr>
          <p:cNvPr id="2050" name="Picture 2" descr="https://pp.vk.me/c624317/v624317648/2c1e4/swM3bMwQl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08" y="920375"/>
            <a:ext cx="5103407" cy="51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portex.besaba.com/pics/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91" y="2683274"/>
            <a:ext cx="1807694" cy="15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0141526" y="99006"/>
            <a:ext cx="1925387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Спортивные виды</a:t>
            </a:r>
          </a:p>
        </p:txBody>
      </p:sp>
    </p:spTree>
    <p:extLst>
      <p:ext uri="{BB962C8B-B14F-4D97-AF65-F5344CB8AC3E}">
        <p14:creationId xmlns:p14="http://schemas.microsoft.com/office/powerpoint/2010/main" val="90318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809" y="299627"/>
            <a:ext cx="6998676" cy="729438"/>
          </a:xfrm>
        </p:spPr>
        <p:txBody>
          <a:bodyPr>
            <a:normAutofit fontScale="90000"/>
          </a:bodyPr>
          <a:lstStyle/>
          <a:p>
            <a:r>
              <a:rPr lang="ru-RU" dirty="0"/>
              <a:t>художественная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736" y="1593669"/>
            <a:ext cx="1187059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Вид спорта, выполнение под музыку различных гимнастических и танцевальных упражнений без предмета, а также с предметом (скакалка, обруч, мяч, булавы, лента).</a:t>
            </a:r>
          </a:p>
          <a:p>
            <a:pPr algn="just"/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Все упражнения идут под музыкальное сопровождение. Раньше выступали под фортепиано или один инструмент. Теперь используются оркестровые фонограммы. Выбор музыки зависит от желаний гимнастки и тренера. Но каждое упражнение должно быть не более полутора минут. Соревнования проходят на гимнастическом ковре размером 13х13 метров. Классическое многоборье (4 упражнения) — олимпийская дисциплина. Кроме многоборья гимнастки, выступающие в индивидуальном первенстве, традиционно разыгрывают комплекты наград в отдельных видах упражнений (кроме Олимпийских игр).</a:t>
            </a:r>
          </a:p>
          <a:p>
            <a:pPr algn="just"/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До недавнего времени исключительно женский вид спорта, однако с конца XX века, благодаря усилиям японских гимнастов, стали проводиться соревнования и между мужчинами.</a:t>
            </a:r>
          </a:p>
        </p:txBody>
      </p:sp>
      <p:pic>
        <p:nvPicPr>
          <p:cNvPr id="1026" name="Picture 2" descr="https://upload.wikimedia.org/wikipedia/commons/thumb/f/ff/Olympic_pictogram_Gymnastics_%28rhythmic%29.png/220px-Olympic_pictogram_Gymnastics_%28rhythmic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57" y="131183"/>
            <a:ext cx="1534680" cy="15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0141526" y="99006"/>
            <a:ext cx="1925387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Спортивные виды</a:t>
            </a:r>
          </a:p>
        </p:txBody>
      </p:sp>
    </p:spTree>
    <p:extLst>
      <p:ext uri="{BB962C8B-B14F-4D97-AF65-F5344CB8AC3E}">
        <p14:creationId xmlns:p14="http://schemas.microsoft.com/office/powerpoint/2010/main" val="255864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808" y="724298"/>
            <a:ext cx="11556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Estrangelo Edessa" panose="03080600000000000000" pitchFamily="66" charset="0"/>
              </a:rPr>
              <a:t>Эта гимнастическая дисциплина подразумевает выполнение комплексов специальных физических упражнений, связанных с сохранением равновесия и вращения тела с опорой и без опоры.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808" y="124136"/>
            <a:ext cx="6998676" cy="729438"/>
          </a:xfrm>
        </p:spPr>
        <p:txBody>
          <a:bodyPr>
            <a:normAutofit fontScale="90000"/>
          </a:bodyPr>
          <a:lstStyle/>
          <a:p>
            <a:r>
              <a:rPr lang="ru-RU" dirty="0"/>
              <a:t>Акробатическая гимнастика</a:t>
            </a:r>
          </a:p>
        </p:txBody>
      </p:sp>
      <p:pic>
        <p:nvPicPr>
          <p:cNvPr id="4100" name="Picture 4" descr="http://udmcircus.ru/res_ru/0_value_48374_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" y="1831941"/>
            <a:ext cx="2541441" cy="23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3684" y="1946870"/>
            <a:ext cx="6497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На соревнованиях могут участвовать как женщины, так и мужчины – в парах, в смешанных парах и группах (у женщин по 3 человека, у мужчин – по 4).</a:t>
            </a:r>
          </a:p>
        </p:txBody>
      </p:sp>
      <p:pic>
        <p:nvPicPr>
          <p:cNvPr id="4098" name="Picture 2" descr="http://bagima.by/sites/dvorec/files/65654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65" y="1655318"/>
            <a:ext cx="2495260" cy="23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0141526" y="99006"/>
            <a:ext cx="1925387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Спортивные виды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601" y="4064290"/>
            <a:ext cx="1184034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соревнование команд, состоит из трех категорий: женские, мужские и смешанные команды. В нем гимнасты выступают по трем дисциплинам: Вольные упражнения, которые включают элементы танца и хореографии, прыжки с мини-батута и акробатические прыжки.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669193" y="3407194"/>
            <a:ext cx="6443634" cy="729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Командная гимнастика</a:t>
            </a:r>
            <a:endParaRPr lang="ru-RU" dirty="0"/>
          </a:p>
        </p:txBody>
      </p:sp>
      <p:pic>
        <p:nvPicPr>
          <p:cNvPr id="14" name="Picture 2" descr="В Великих Луках состоялось Первенство по командной гимнастике (фото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4"/>
          <a:stretch/>
        </p:blipFill>
        <p:spPr bwMode="auto">
          <a:xfrm>
            <a:off x="4485600" y="5182219"/>
            <a:ext cx="2765605" cy="14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В Великих Луках состоялось Первенство по командной гимнастике (фото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8"/>
          <a:stretch/>
        </p:blipFill>
        <p:spPr bwMode="auto">
          <a:xfrm>
            <a:off x="363500" y="5216380"/>
            <a:ext cx="2696594" cy="14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В Великих Луках состоялось Первенство по командной гимнастике (фото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1"/>
          <a:stretch/>
        </p:blipFill>
        <p:spPr bwMode="auto">
          <a:xfrm>
            <a:off x="8837262" y="5139600"/>
            <a:ext cx="2939101" cy="15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4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34" y="1504106"/>
            <a:ext cx="118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В переводе “аэробный” означает “использующий кислород”.</a:t>
            </a:r>
          </a:p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Аэробная гимнастика позволяет включать в активную работу наши легкие, кровеносную и дыхательную систему.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806" y="52218"/>
            <a:ext cx="6998676" cy="729438"/>
          </a:xfrm>
        </p:spPr>
        <p:txBody>
          <a:bodyPr>
            <a:normAutofit/>
          </a:bodyPr>
          <a:lstStyle/>
          <a:p>
            <a:r>
              <a:rPr lang="ru-RU" dirty="0"/>
              <a:t>аэробная гимнастика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735" y="729966"/>
            <a:ext cx="11852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это неолимпийский вид спорта, в ходе выступления требуется выполнять под музыку непрерывные комплексные и высокоинтенсивные движения.</a:t>
            </a:r>
          </a:p>
        </p:txBody>
      </p:sp>
      <p:pic>
        <p:nvPicPr>
          <p:cNvPr id="5122" name="Picture 2" descr="http://samsebetrener.ru/wp-content/uploads/2011/12/Aerobics-Exerc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6" y="2724278"/>
            <a:ext cx="26860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271008" y="2560320"/>
            <a:ext cx="6998676" cy="6539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Эстетическая гимнастика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4571" y="2913474"/>
            <a:ext cx="9095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вид спорта, основанный на стилизованных, естественных движениях всего тела. Этот вид спорта включает гармонические, ритмические и динамические элементы, выполняемые с естественной грацией и силой</a:t>
            </a:r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.</a:t>
            </a:r>
          </a:p>
        </p:txBody>
      </p:sp>
      <p:pic>
        <p:nvPicPr>
          <p:cNvPr id="5126" name="Picture 6" descr="https://pp.vk.me/c629520/v629520055/1b5fb/-pKgU0fQoj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27" y="4113803"/>
            <a:ext cx="3115764" cy="26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p.vk.me/c629520/v629520055/1b594/i-PZJiUWfH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25" y="4152573"/>
            <a:ext cx="5095720" cy="26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10141526" y="99006"/>
            <a:ext cx="1925387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Спортивные виды</a:t>
            </a:r>
          </a:p>
        </p:txBody>
      </p:sp>
    </p:spTree>
    <p:extLst>
      <p:ext uri="{BB962C8B-B14F-4D97-AF65-F5344CB8AC3E}">
        <p14:creationId xmlns:p14="http://schemas.microsoft.com/office/powerpoint/2010/main" val="369503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804" y="601083"/>
            <a:ext cx="11648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это простейшие упражнения, направленные на обеспечение хорошего состояния организма человека.  Утренняя зарядка поможет вам набраться силы и энергии на весь день. Уделяйте каждое утро немного времени для физических упражнений и это обеспечит вас силой и энергией на весь день.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805" y="0"/>
            <a:ext cx="6998676" cy="729438"/>
          </a:xfrm>
        </p:spPr>
        <p:txBody>
          <a:bodyPr>
            <a:normAutofit fontScale="90000"/>
          </a:bodyPr>
          <a:lstStyle/>
          <a:p>
            <a:r>
              <a:rPr lang="ru-RU" dirty="0"/>
              <a:t>гигиеническая гимнастика</a:t>
            </a:r>
          </a:p>
        </p:txBody>
      </p:sp>
      <p:pic>
        <p:nvPicPr>
          <p:cNvPr id="7174" name="Picture 6" descr="http://vospitatel.ucoz.ua/_si/0/6686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5" y="2197326"/>
            <a:ext cx="2918250" cy="21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619414" y="2002424"/>
            <a:ext cx="5903904" cy="729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/>
              <a:t>лечебная гимнастика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3169" y="2454790"/>
            <a:ext cx="5903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комплекс разнообразных упражнений, которые помогают восстановлению временно утраченных отдельных функций организма после травмы, ранения, болезни, хирургической операции.</a:t>
            </a:r>
          </a:p>
        </p:txBody>
      </p:sp>
      <p:pic>
        <p:nvPicPr>
          <p:cNvPr id="7176" name="Picture 8" descr="http://etospina.ru/wp-content/uploads/2015/03/metod_bubnovskogo_3-500x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09" y="1999530"/>
            <a:ext cx="2850190" cy="219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9579870" y="99006"/>
            <a:ext cx="2436639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Оздоровительные виды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545" y="4818003"/>
            <a:ext cx="91634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представляет собой систему физических упражнений, выполняемых под музыку. Ритмическая гимнастика способствует развитию у детей мышечной свободы, выразительности, красоты, грациозности, ритмичности движений. Она развивает музыкальность, формирует чувство ритма.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9804" y="4304532"/>
            <a:ext cx="6998676" cy="7294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ритмическая гимнастика</a:t>
            </a:r>
          </a:p>
        </p:txBody>
      </p:sp>
      <p:pic>
        <p:nvPicPr>
          <p:cNvPr id="13" name="Picture 8" descr="http://razvitie-krohi.ru/wp-content/uploads/2015/09/Na-kakie-tantsyi-otdat-devoch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49" y="5105669"/>
            <a:ext cx="2970051" cy="17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46" y="618990"/>
            <a:ext cx="8787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применяется для общего физического развития и укрепления здоровья человека. Может включать такие упражнения, как ходьба, бег, метание, лазание, упражнения для координации, преодоление препятствий, ползание, поднимание и переноска груза и многое другое. Основная гимнастика может использовать подручные спортивные снаряды, например, гимнастический конь, кольца, брусья, перекладина, бревно и другое.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545" y="0"/>
            <a:ext cx="6998676" cy="729438"/>
          </a:xfrm>
        </p:spPr>
        <p:txBody>
          <a:bodyPr>
            <a:normAutofit/>
          </a:bodyPr>
          <a:lstStyle/>
          <a:p>
            <a:r>
              <a:rPr lang="ru-RU" dirty="0"/>
              <a:t>Основная гимнастика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427027" y="99006"/>
            <a:ext cx="3589482" cy="4205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Оздоровительно-развивающие виды</a:t>
            </a:r>
          </a:p>
        </p:txBody>
      </p:sp>
      <p:pic>
        <p:nvPicPr>
          <p:cNvPr id="1026" name="Picture 2" descr="http://fcp-press.ru/wp-content/uploads/2013/10/%D0%92-%D0%BD%D0%B0%D1%87%D0%B0%D0%BB%D1%8C%D0%BD%D1%8B%D1%85-%D0%BA%D0%BB%D0%B0%D1%81%D1%81%D0%B0%D1%85-%D0%9C%D0%BE%D1%81%D0%BA%D0%BE%D0%B2%D1%81%D0%BA%D0%B8%D1%85-%D1%88%D0%BA%D0%BE%D0%BB-%D1%83%D1%87%D0%B5%D0%BD%D0%B8%D0%BA%D0%B8-%D0%B1%D1%83%D0%B4%D1%83%D1%82-%D0%B7%D0%B0%D0%BD%D0%B8%D0%BC%D0%B0%D1%82%D1%8C%D1%81%D1%8F-%D0%B3%D0%B8%D0%BC%D0%BD%D0%B0%D1%81%D1%82%D0%B8%D0%BA%D0%BE%D0%B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2526809"/>
            <a:ext cx="2847109" cy="18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yshared.ru/473443/slide_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20564" r="3395" b="7820"/>
          <a:stretch/>
        </p:blipFill>
        <p:spPr bwMode="auto">
          <a:xfrm>
            <a:off x="9087269" y="718792"/>
            <a:ext cx="2902686" cy="16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75" y="4478844"/>
            <a:ext cx="11834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Estrangelo Edessa" panose="03080600000000000000" pitchFamily="66" charset="0"/>
              </a:rPr>
              <a:t>способствует развитию специальных двигательных качеств и навыков, от которых зависит успешная профессиональная деятельность человека. Например, специалистам “водных” профессий (плавсостав, гидрологи) необходимо умение плавать, грести, спасать тонущего. Занятия плаванием, подводным плаванием, парусным спортом будут подготовкой к профессии.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0023" y="3467352"/>
            <a:ext cx="8787246" cy="10114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Профессионально-прикладная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3117168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701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Franklin Gothic Demi Cond</vt:lpstr>
      <vt:lpstr>Lucida Sans Unicode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Слово «ГИМНАСТИКА» греческого происхождения и означает «упражняю», «тренирую».</vt:lpstr>
      <vt:lpstr>Презентация PowerPoint</vt:lpstr>
      <vt:lpstr>Спортивная гимнастика</vt:lpstr>
      <vt:lpstr>художественная гимнастика</vt:lpstr>
      <vt:lpstr>Акробатическая гимнастика</vt:lpstr>
      <vt:lpstr>аэробная гимнастика</vt:lpstr>
      <vt:lpstr>гигиеническая гимнастика</vt:lpstr>
      <vt:lpstr>Основная гимнастика</vt:lpstr>
      <vt:lpstr>атлетическая гимнастика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HP</cp:lastModifiedBy>
  <cp:revision>111</cp:revision>
  <dcterms:created xsi:type="dcterms:W3CDTF">2015-10-23T19:43:48Z</dcterms:created>
  <dcterms:modified xsi:type="dcterms:W3CDTF">2020-11-09T11:29:06Z</dcterms:modified>
</cp:coreProperties>
</file>