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00042"/>
            <a:ext cx="6615130" cy="93505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Отчет по проекту </a:t>
            </a:r>
            <a:b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«С чего начинается Родина»</a:t>
            </a:r>
            <a:endParaRPr lang="ru-RU" sz="36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b="1" dirty="0" smtClean="0"/>
              <a:t>Цель проекта:</a:t>
            </a:r>
            <a:endParaRPr lang="ru-RU" dirty="0" smtClean="0"/>
          </a:p>
          <a:p>
            <a:pPr algn="just"/>
            <a:r>
              <a:rPr lang="ru-RU" dirty="0" smtClean="0"/>
              <a:t>Воспитание нравственно-патриотических чувств у детей старшего дошкольного возраста через систематизацию знаний о своей семье, о детском саде, об улице на которой ребенок живет, родном городе, о своей стране. Ориентировать родителей воспитанников на патриотическое воспитание детей в семье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В  сентябре 2022 года прошли разнообразные мероприятия  , объединенные темой «Мир вокруг нас». Это и занятия по знакомству с детским садом, и  познавательные игры, знакомство с родным городом,  театральные постановки, творческая деятельность.  </a:t>
            </a:r>
          </a:p>
          <a:p>
            <a:endParaRPr lang="ru-RU" dirty="0"/>
          </a:p>
        </p:txBody>
      </p:sp>
      <p:pic>
        <p:nvPicPr>
          <p:cNvPr id="1029" name="Picture 5" descr="C:\Users\2222\Desktop\ФОТО\2880x1800_1050716_[www.ArtFile.ru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8" y="1571612"/>
            <a:ext cx="4900612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7030A0"/>
                </a:solidFill>
              </a:rPr>
              <a:t>Знакомство с природой Родного края</a:t>
            </a:r>
            <a:endParaRPr lang="ru-RU" i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C:\Users\Валерий\Desktop\сентябрь\фото\photo_2022-01-24_12-50-28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357290" y="2000240"/>
            <a:ext cx="2928958" cy="3357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Валерий\Desktop\сентябрь\фото\photo_2022-01-24_12-50-29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429256" y="2143116"/>
            <a:ext cx="2857520" cy="3143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7030A0"/>
                </a:solidFill>
              </a:rPr>
              <a:t>Дидактическая игра </a:t>
            </a:r>
            <a:br>
              <a:rPr lang="ru-RU" i="1" dirty="0" smtClean="0">
                <a:solidFill>
                  <a:srgbClr val="7030A0"/>
                </a:solidFill>
              </a:rPr>
            </a:br>
            <a:r>
              <a:rPr lang="ru-RU" i="1" dirty="0" smtClean="0">
                <a:solidFill>
                  <a:srgbClr val="7030A0"/>
                </a:solidFill>
              </a:rPr>
              <a:t>«Посмотри вокруг»</a:t>
            </a:r>
            <a:endParaRPr lang="ru-RU" i="1" dirty="0">
              <a:solidFill>
                <a:srgbClr val="7030A0"/>
              </a:solidFill>
            </a:endParaRPr>
          </a:p>
        </p:txBody>
      </p:sp>
      <p:pic>
        <p:nvPicPr>
          <p:cNvPr id="10242" name="Picture 2" descr="C:\Users\2222\AppData\Local\Temp\Rar$DRa3248.3600\16641867895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32046" y="1600200"/>
            <a:ext cx="2568449" cy="4525963"/>
          </a:xfrm>
          <a:prstGeom prst="rect">
            <a:avLst/>
          </a:prstGeom>
          <a:noFill/>
        </p:spPr>
      </p:pic>
      <p:pic>
        <p:nvPicPr>
          <p:cNvPr id="10244" name="Picture 4" descr="C:\Users\2222\AppData\Local\Temp\Rar$DRa3248.6823\16641867895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600200"/>
            <a:ext cx="2568449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i="1" dirty="0" smtClean="0">
                <a:solidFill>
                  <a:srgbClr val="7030A0"/>
                </a:solidFill>
              </a:rPr>
              <a:t>Мир вокруг нас</a:t>
            </a:r>
            <a:endParaRPr lang="ru-RU" i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2222\Desktop\ФОТО\16639247997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1973" y="1571612"/>
            <a:ext cx="3309961" cy="2969763"/>
          </a:xfrm>
          <a:prstGeom prst="rect">
            <a:avLst/>
          </a:prstGeom>
          <a:noFill/>
        </p:spPr>
      </p:pic>
      <p:pic>
        <p:nvPicPr>
          <p:cNvPr id="2051" name="Picture 3" descr="C:\Users\2222\Desktop\ФОТО\16639247997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000372"/>
            <a:ext cx="4000496" cy="3000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solidFill>
                  <a:srgbClr val="7030A0"/>
                </a:solidFill>
              </a:rPr>
              <a:t>Малыши рисуют  детский сад</a:t>
            </a:r>
            <a:endParaRPr lang="ru-RU" i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C:\Users\2222\Desktop\ФОТО\16639890497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56577" y="1600200"/>
            <a:ext cx="603084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7030A0"/>
                </a:solidFill>
              </a:rPr>
              <a:t>Любимый город</a:t>
            </a:r>
            <a:endParaRPr lang="ru-RU" i="1" dirty="0">
              <a:solidFill>
                <a:srgbClr val="7030A0"/>
              </a:solidFill>
            </a:endParaRPr>
          </a:p>
        </p:txBody>
      </p:sp>
      <p:pic>
        <p:nvPicPr>
          <p:cNvPr id="4098" name="Picture 2" descr="C:\Users\2222\Desktop\ФОТО\166398914218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7030A0"/>
                </a:solidFill>
              </a:rPr>
              <a:t>Достопримечательности </a:t>
            </a:r>
            <a:br>
              <a:rPr lang="ru-RU" i="1" dirty="0" smtClean="0">
                <a:solidFill>
                  <a:srgbClr val="7030A0"/>
                </a:solidFill>
              </a:rPr>
            </a:br>
            <a:r>
              <a:rPr lang="ru-RU" i="1" dirty="0" smtClean="0">
                <a:solidFill>
                  <a:srgbClr val="7030A0"/>
                </a:solidFill>
              </a:rPr>
              <a:t>Ростова – на - Дону</a:t>
            </a:r>
            <a:endParaRPr lang="ru-RU" i="1" dirty="0">
              <a:solidFill>
                <a:srgbClr val="7030A0"/>
              </a:solidFill>
            </a:endParaRPr>
          </a:p>
        </p:txBody>
      </p:sp>
      <p:pic>
        <p:nvPicPr>
          <p:cNvPr id="5122" name="Picture 2" descr="C:\Users\2222\Desktop\ФОТО\166398898536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5123" name="Picture 3" descr="C:\Users\2222\Desktop\ФОТО\166398904958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err="1" smtClean="0">
                <a:solidFill>
                  <a:srgbClr val="7030A0"/>
                </a:solidFill>
              </a:rPr>
              <a:t>Онлайн</a:t>
            </a:r>
            <a:r>
              <a:rPr lang="ru-RU" i="1" dirty="0" smtClean="0">
                <a:solidFill>
                  <a:srgbClr val="7030A0"/>
                </a:solidFill>
              </a:rPr>
              <a:t> – выставка «Под одним небом»</a:t>
            </a:r>
            <a:endParaRPr lang="ru-RU" i="1" dirty="0">
              <a:solidFill>
                <a:srgbClr val="7030A0"/>
              </a:solidFill>
            </a:endParaRPr>
          </a:p>
        </p:txBody>
      </p:sp>
      <p:pic>
        <p:nvPicPr>
          <p:cNvPr id="6146" name="Picture 2" descr="C:\Users\2222\Desktop\ФОТО\166398914219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solidFill>
                  <a:srgbClr val="7030A0"/>
                </a:solidFill>
              </a:rPr>
              <a:t>Театрализованные игры с малышами «Путешествие по сказкам</a:t>
            </a:r>
            <a:endParaRPr lang="ru-RU" sz="3600" i="1" dirty="0">
              <a:solidFill>
                <a:srgbClr val="7030A0"/>
              </a:solidFill>
            </a:endParaRPr>
          </a:p>
        </p:txBody>
      </p:sp>
      <p:pic>
        <p:nvPicPr>
          <p:cNvPr id="7170" name="Picture 2" descr="C:\Users\2222\Desktop\ФОТО\166392468679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1371" y="2643182"/>
            <a:ext cx="4184429" cy="2357827"/>
          </a:xfrm>
          <a:prstGeom prst="rect">
            <a:avLst/>
          </a:prstGeom>
          <a:noFill/>
        </p:spPr>
      </p:pic>
      <p:pic>
        <p:nvPicPr>
          <p:cNvPr id="7171" name="Picture 3" descr="C:\Users\2222\Desktop\ФОТО\166392468677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725353"/>
            <a:ext cx="4038600" cy="2275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err="1" smtClean="0">
                <a:solidFill>
                  <a:srgbClr val="7030A0"/>
                </a:solidFill>
              </a:rPr>
              <a:t>Лепбук</a:t>
            </a:r>
            <a:r>
              <a:rPr lang="ru-RU" i="1" dirty="0" smtClean="0">
                <a:solidFill>
                  <a:srgbClr val="7030A0"/>
                </a:solidFill>
              </a:rPr>
              <a:t> «Родная страна»</a:t>
            </a:r>
            <a:endParaRPr lang="ru-RU" i="1" dirty="0">
              <a:solidFill>
                <a:srgbClr val="7030A0"/>
              </a:solidFill>
            </a:endParaRPr>
          </a:p>
        </p:txBody>
      </p:sp>
      <p:pic>
        <p:nvPicPr>
          <p:cNvPr id="8194" name="Picture 2" descr="C:\Users\2222\Desktop\ФОТО\166398914224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954496"/>
            <a:ext cx="4038600" cy="1817370"/>
          </a:xfrm>
          <a:prstGeom prst="rect">
            <a:avLst/>
          </a:prstGeom>
          <a:noFill/>
        </p:spPr>
      </p:pic>
      <p:pic>
        <p:nvPicPr>
          <p:cNvPr id="8195" name="Picture 3" descr="C:\Users\2222\Desktop\ФОТО\166398914229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954496"/>
            <a:ext cx="4038600" cy="18173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7030A0"/>
                </a:solidFill>
              </a:rPr>
              <a:t>Занятие «Я люблю свою малую Родину»</a:t>
            </a:r>
            <a:endParaRPr lang="ru-RU" i="1" dirty="0">
              <a:solidFill>
                <a:srgbClr val="7030A0"/>
              </a:solidFill>
            </a:endParaRPr>
          </a:p>
        </p:txBody>
      </p:sp>
      <p:pic>
        <p:nvPicPr>
          <p:cNvPr id="9218" name="Picture 2" descr="C:\Users\2222\Desktop\ФОТО\166398914220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084" y="1600200"/>
            <a:ext cx="3429831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134</Words>
  <PresentationFormat>Экран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Отчет по проекту  «С чего начинается Родина»</vt:lpstr>
      <vt:lpstr>Мир вокруг нас</vt:lpstr>
      <vt:lpstr>Малыши рисуют  детский сад</vt:lpstr>
      <vt:lpstr>Любимый город</vt:lpstr>
      <vt:lpstr>Достопримечательности  Ростова – на - Дону</vt:lpstr>
      <vt:lpstr>Онлайн – выставка «Под одним небом»</vt:lpstr>
      <vt:lpstr>Театрализованные игры с малышами «Путешествие по сказкам</vt:lpstr>
      <vt:lpstr>Лепбук «Родная страна»</vt:lpstr>
      <vt:lpstr>Занятие «Я люблю свою малую Родину»</vt:lpstr>
      <vt:lpstr>Знакомство с природой Родного края</vt:lpstr>
      <vt:lpstr>Дидактическая игра  «Посмотри вокруг»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по проекту «С чего начинается Родина»</dc:title>
  <dc:creator>1</dc:creator>
  <cp:lastModifiedBy>2222</cp:lastModifiedBy>
  <cp:revision>7</cp:revision>
  <dcterms:created xsi:type="dcterms:W3CDTF">2022-09-26T08:59:22Z</dcterms:created>
  <dcterms:modified xsi:type="dcterms:W3CDTF">2022-09-26T10:09:00Z</dcterms:modified>
</cp:coreProperties>
</file>