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D3076-8B15-4DAD-B1BE-AC0A4EF93FA8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E0EAC-AF5E-400C-8D65-C98C32AA89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solidFill>
                  <a:srgbClr val="7030A0"/>
                </a:solidFill>
                <a:latin typeface="Arial Black" pitchFamily="34" charset="0"/>
              </a:rPr>
              <a:t>Family ties</a:t>
            </a:r>
            <a:endParaRPr lang="ru-RU" sz="96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</a:t>
            </a:r>
            <a:r>
              <a:rPr lang="en-US" dirty="0" err="1" smtClean="0"/>
              <a:t>practise</a:t>
            </a:r>
            <a:r>
              <a:rPr lang="en-US" dirty="0" smtClean="0"/>
              <a:t> our sounds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4000" b="1" dirty="0" smtClean="0"/>
              <a:t>[w] – what, where, when, why, which, want</a:t>
            </a:r>
          </a:p>
          <a:p>
            <a:endParaRPr lang="en-US" sz="4000" b="1" dirty="0" smtClean="0"/>
          </a:p>
          <a:p>
            <a:r>
              <a:rPr lang="en-US" sz="4000" b="1" dirty="0" smtClean="0"/>
              <a:t>[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ɛə</a:t>
            </a:r>
            <a:r>
              <a:rPr lang="en-US" sz="4000" b="1" dirty="0" smtClean="0"/>
              <a:t>] – fair, hair, caring, where, there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Say in different words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father and your mother are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your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mother’s father is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your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father’s mother is your                              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father’s sister is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your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mother’s brother is your                            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aunt’s and uncle’s children are your              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brother’s daughter  is your                              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sister’s son is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your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mother to your father is his                       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your father to your mother is her   </a:t>
            </a:r>
            <a:r>
              <a:rPr lang="en-US" dirty="0"/>
              <a:t>              </a:t>
            </a:r>
            <a:r>
              <a:rPr lang="en-US" dirty="0" smtClean="0"/>
              <a:t> 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220072" y="1196752"/>
          <a:ext cx="18002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</a:tblGrid>
              <a:tr h="489654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Parents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Niece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Husband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Grandmother 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Uncle 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Grandfather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Wife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Cousins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Nephew</a:t>
                      </a:r>
                    </a:p>
                    <a:p>
                      <a:endParaRPr lang="en-US" sz="1600" dirty="0" smtClean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Aunt</a:t>
                      </a:r>
                    </a:p>
                    <a:p>
                      <a:r>
                        <a:rPr lang="en-US" sz="1600" dirty="0" smtClean="0">
                          <a:solidFill>
                            <a:schemeClr val="bg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  </a:t>
                      </a:r>
                    </a:p>
                    <a:p>
                      <a:endParaRPr lang="ru-RU" sz="1600" dirty="0">
                        <a:solidFill>
                          <a:schemeClr val="bg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Imperative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/>
          <a:lstStyle/>
          <a:p>
            <a:r>
              <a:rPr lang="en-US" dirty="0" smtClean="0"/>
              <a:t>Commands</a:t>
            </a:r>
            <a:r>
              <a:rPr lang="ru-RU" dirty="0" smtClean="0"/>
              <a:t>: </a:t>
            </a:r>
            <a:r>
              <a:rPr lang="en-US" dirty="0" smtClean="0"/>
              <a:t>Be quiet! – </a:t>
            </a:r>
            <a:r>
              <a:rPr lang="ru-RU" dirty="0" smtClean="0"/>
              <a:t>Тише!</a:t>
            </a:r>
            <a:endParaRPr lang="en-US" dirty="0" smtClean="0"/>
          </a:p>
          <a:p>
            <a:r>
              <a:rPr lang="en-US" dirty="0" smtClean="0"/>
              <a:t>Instructions: Press the red button. – </a:t>
            </a:r>
            <a:r>
              <a:rPr lang="ru-RU" dirty="0" smtClean="0"/>
              <a:t>Нажмите красную кнопку.</a:t>
            </a:r>
          </a:p>
          <a:p>
            <a:r>
              <a:rPr lang="en-US" dirty="0" smtClean="0"/>
              <a:t>Offers</a:t>
            </a:r>
            <a:r>
              <a:rPr lang="ru-RU" dirty="0" smtClean="0"/>
              <a:t>(предложения): </a:t>
            </a:r>
            <a:r>
              <a:rPr lang="en-US" dirty="0" smtClean="0"/>
              <a:t>Have some juice. – </a:t>
            </a:r>
            <a:r>
              <a:rPr lang="ru-RU" dirty="0" smtClean="0"/>
              <a:t>Возьмите немного сока.</a:t>
            </a:r>
            <a:endParaRPr lang="en-US" dirty="0" smtClean="0"/>
          </a:p>
          <a:p>
            <a:r>
              <a:rPr lang="en-US" dirty="0" smtClean="0"/>
              <a:t>Don’t open the window, please.</a:t>
            </a:r>
            <a:r>
              <a:rPr lang="ru-RU" dirty="0" smtClean="0"/>
              <a:t> - Не открывайте </a:t>
            </a:r>
            <a:r>
              <a:rPr lang="ru-RU" dirty="0" err="1" smtClean="0"/>
              <a:t>окно</a:t>
            </a:r>
            <a:r>
              <a:rPr lang="ru-RU" dirty="0" err="1"/>
              <a:t>,</a:t>
            </a:r>
            <a:r>
              <a:rPr lang="ru-RU" dirty="0" err="1" smtClean="0"/>
              <a:t>пожалуйста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en-US" sz="1600" dirty="0" smtClean="0"/>
              <a:t>close the window</a:t>
            </a:r>
            <a:r>
              <a:rPr lang="ru-RU" sz="1600" dirty="0" smtClean="0"/>
              <a:t> </a:t>
            </a:r>
            <a:r>
              <a:rPr lang="en-US" sz="1600" dirty="0" smtClean="0"/>
              <a:t>    (+)                   </a:t>
            </a:r>
            <a:r>
              <a:rPr lang="en-US" sz="1600" dirty="0" smtClean="0"/>
              <a:t>write (-)                           clean the room (+)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en-US" sz="1600" dirty="0"/>
              <a:t>s</a:t>
            </a:r>
            <a:r>
              <a:rPr lang="en-US" sz="1600" dirty="0" smtClean="0"/>
              <a:t>tand up   (-)                                    read loud (+)                    talk at the lesson (-)</a:t>
            </a:r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Put the words in the correct order</a:t>
            </a:r>
            <a:endParaRPr lang="ru-RU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906" t="34596" r="49006" b="40501"/>
          <a:stretch>
            <a:fillRect/>
          </a:stretch>
        </p:blipFill>
        <p:spPr bwMode="auto">
          <a:xfrm>
            <a:off x="611559" y="1412776"/>
            <a:ext cx="7631515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Finish the </a:t>
            </a:r>
            <a:r>
              <a:rPr lang="en-US" dirty="0" err="1" smtClean="0"/>
              <a:t>spidergrams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4859" t="23865" r="53117" b="46318"/>
          <a:stretch>
            <a:fillRect/>
          </a:stretch>
        </p:blipFill>
        <p:spPr bwMode="auto">
          <a:xfrm>
            <a:off x="1475656" y="1124744"/>
            <a:ext cx="6192688" cy="523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the example to speak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My mother’s/father’s </a:t>
            </a:r>
            <a:r>
              <a:rPr lang="en-US" dirty="0"/>
              <a:t>name is…. 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She/He</a:t>
            </a:r>
            <a:r>
              <a:rPr lang="en-US" dirty="0" smtClean="0"/>
              <a:t> </a:t>
            </a:r>
            <a:r>
              <a:rPr lang="en-US" dirty="0"/>
              <a:t>is …years old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She/He</a:t>
            </a:r>
            <a:r>
              <a:rPr lang="en-US" dirty="0" smtClean="0"/>
              <a:t> </a:t>
            </a:r>
            <a:r>
              <a:rPr lang="en-US" dirty="0"/>
              <a:t>is … (a teacher, a doctor, a housewife, a </a:t>
            </a:r>
            <a:r>
              <a:rPr lang="en-US" dirty="0" smtClean="0"/>
              <a:t>shop-assistant, a driver, a worker, a manager). </a:t>
            </a:r>
          </a:p>
          <a:p>
            <a:r>
              <a:rPr lang="en-US" dirty="0" err="1" smtClean="0"/>
              <a:t>She/He</a:t>
            </a:r>
            <a:r>
              <a:rPr lang="en-US" dirty="0" smtClean="0"/>
              <a:t> is (tall/short of medium height/ thin, plump). </a:t>
            </a:r>
          </a:p>
          <a:p>
            <a:r>
              <a:rPr lang="en-US" dirty="0" err="1" smtClean="0"/>
              <a:t>She/He</a:t>
            </a:r>
            <a:r>
              <a:rPr lang="en-US" dirty="0" smtClean="0"/>
              <a:t> has got ….(….eyes,…. hair, a…..nose). </a:t>
            </a:r>
          </a:p>
          <a:p>
            <a:r>
              <a:rPr lang="en-US" dirty="0" err="1" smtClean="0"/>
              <a:t>She/He</a:t>
            </a:r>
            <a:r>
              <a:rPr lang="en-US" dirty="0" smtClean="0"/>
              <a:t> can…….. .</a:t>
            </a:r>
            <a:r>
              <a:rPr lang="en-US" dirty="0" smtClean="0"/>
              <a:t> </a:t>
            </a:r>
          </a:p>
          <a:p>
            <a:r>
              <a:rPr lang="en-US" dirty="0" smtClean="0"/>
              <a:t>My mother/father is … (kind, loving, nice, caring, </a:t>
            </a:r>
            <a:r>
              <a:rPr lang="en-US" dirty="0" err="1" smtClean="0"/>
              <a:t>cool,funny</a:t>
            </a:r>
            <a:r>
              <a:rPr lang="en-US" dirty="0" smtClean="0"/>
              <a:t> …).</a:t>
            </a:r>
          </a:p>
          <a:p>
            <a:r>
              <a:rPr lang="en-US" dirty="0" smtClean="0"/>
              <a:t> </a:t>
            </a:r>
            <a:r>
              <a:rPr lang="en-US" b="1" dirty="0" smtClean="0"/>
              <a:t>I love him/her very much.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the plan to speak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his/her name?</a:t>
            </a:r>
          </a:p>
          <a:p>
            <a:r>
              <a:rPr lang="en-US" dirty="0" smtClean="0"/>
              <a:t>How old is she/he?</a:t>
            </a:r>
          </a:p>
          <a:p>
            <a:r>
              <a:rPr lang="en-US" dirty="0" smtClean="0"/>
              <a:t>What does he/she do?</a:t>
            </a:r>
          </a:p>
          <a:p>
            <a:r>
              <a:rPr lang="en-US" dirty="0" smtClean="0"/>
              <a:t>What does he/she look like?</a:t>
            </a:r>
          </a:p>
          <a:p>
            <a:r>
              <a:rPr lang="en-US" dirty="0" smtClean="0"/>
              <a:t>What can he/she do?</a:t>
            </a:r>
          </a:p>
          <a:p>
            <a:r>
              <a:rPr lang="en-US" dirty="0" smtClean="0"/>
              <a:t>What is he/she like?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Revise vocabulary 4a-4d</a:t>
            </a:r>
          </a:p>
          <a:p>
            <a:r>
              <a:rPr lang="en-US" dirty="0" smtClean="0"/>
              <a:t>Write the description of two family members using the plan.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270</Words>
  <Application>Microsoft Office PowerPoint</Application>
  <PresentationFormat>Экран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Family ties</vt:lpstr>
      <vt:lpstr>Let’s practise our sounds</vt:lpstr>
      <vt:lpstr>Say in different words</vt:lpstr>
      <vt:lpstr>The Imperative</vt:lpstr>
      <vt:lpstr>Put the words in the correct order</vt:lpstr>
      <vt:lpstr>Finish the spidergrams</vt:lpstr>
      <vt:lpstr>Use the example to speak</vt:lpstr>
      <vt:lpstr>Use the plan to speak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ties</dc:title>
  <dc:creator>Настя</dc:creator>
  <cp:lastModifiedBy>Настя</cp:lastModifiedBy>
  <cp:revision>12</cp:revision>
  <dcterms:created xsi:type="dcterms:W3CDTF">2020-12-14T19:29:12Z</dcterms:created>
  <dcterms:modified xsi:type="dcterms:W3CDTF">2020-12-14T21:21:22Z</dcterms:modified>
</cp:coreProperties>
</file>